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87" r:id="rId4"/>
    <p:sldId id="257" r:id="rId5"/>
    <p:sldId id="259" r:id="rId6"/>
    <p:sldId id="260" r:id="rId7"/>
    <p:sldId id="281" r:id="rId8"/>
    <p:sldId id="274" r:id="rId9"/>
    <p:sldId id="276" r:id="rId10"/>
    <p:sldId id="282" r:id="rId11"/>
    <p:sldId id="275" r:id="rId12"/>
    <p:sldId id="277" r:id="rId13"/>
    <p:sldId id="283" r:id="rId14"/>
    <p:sldId id="268" r:id="rId15"/>
    <p:sldId id="278" r:id="rId16"/>
    <p:sldId id="284" r:id="rId17"/>
    <p:sldId id="269" r:id="rId18"/>
    <p:sldId id="279" r:id="rId19"/>
    <p:sldId id="285" r:id="rId20"/>
    <p:sldId id="270" r:id="rId21"/>
    <p:sldId id="280" r:id="rId22"/>
    <p:sldId id="286" r:id="rId23"/>
    <p:sldId id="273" r:id="rId24"/>
    <p:sldId id="288" r:id="rId25"/>
    <p:sldId id="289" r:id="rId2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5D0A18-C2A1-48B7-841F-24C36783901D}" v="81" dt="2026-04-14T06:25:56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10"/>
  </p:normalViewPr>
  <p:slideViewPr>
    <p:cSldViewPr snapToGrid="0" snapToObjects="1">
      <p:cViewPr>
        <p:scale>
          <a:sx n="75" d="100"/>
          <a:sy n="75" d="100"/>
        </p:scale>
        <p:origin x="893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Yohanes Christian Aritonang" userId="S::martin.yohanes@sicepat.com::d9894fa6-2b59-4b5d-a6e6-e33dced36420" providerId="AD" clId="Web-{51ABB5A4-C0E3-3D45-8E70-C6F04BFE67E6}"/>
    <pc:docChg chg="modSld">
      <pc:chgData name="Martin Yohanes Christian Aritonang" userId="S::martin.yohanes@sicepat.com::d9894fa6-2b59-4b5d-a6e6-e33dced36420" providerId="AD" clId="Web-{51ABB5A4-C0E3-3D45-8E70-C6F04BFE67E6}" dt="2026-03-31T03:18:00.238" v="41"/>
      <pc:docMkLst>
        <pc:docMk/>
      </pc:docMkLst>
      <pc:sldChg chg="delSp">
        <pc:chgData name="Martin Yohanes Christian Aritonang" userId="S::martin.yohanes@sicepat.com::d9894fa6-2b59-4b5d-a6e6-e33dced36420" providerId="AD" clId="Web-{51ABB5A4-C0E3-3D45-8E70-C6F04BFE67E6}" dt="2026-03-31T03:17:57.098" v="40"/>
        <pc:sldMkLst>
          <pc:docMk/>
          <pc:sldMk cId="0" sldId="257"/>
        </pc:sldMkLst>
      </pc:sldChg>
      <pc:sldChg chg="delSp">
        <pc:chgData name="Martin Yohanes Christian Aritonang" userId="S::martin.yohanes@sicepat.com::d9894fa6-2b59-4b5d-a6e6-e33dced36420" providerId="AD" clId="Web-{51ABB5A4-C0E3-3D45-8E70-C6F04BFE67E6}" dt="2026-03-31T03:18:00.238" v="41"/>
        <pc:sldMkLst>
          <pc:docMk/>
          <pc:sldMk cId="0" sldId="258"/>
        </pc:sldMkLst>
      </pc:sldChg>
      <pc:sldChg chg="delSp">
        <pc:chgData name="Martin Yohanes Christian Aritonang" userId="S::martin.yohanes@sicepat.com::d9894fa6-2b59-4b5d-a6e6-e33dced36420" providerId="AD" clId="Web-{51ABB5A4-C0E3-3D45-8E70-C6F04BFE67E6}" dt="2026-03-31T03:17:53.863" v="39"/>
        <pc:sldMkLst>
          <pc:docMk/>
          <pc:sldMk cId="0" sldId="259"/>
        </pc:sldMkLst>
      </pc:sldChg>
      <pc:sldChg chg="delSp modSp">
        <pc:chgData name="Martin Yohanes Christian Aritonang" userId="S::martin.yohanes@sicepat.com::d9894fa6-2b59-4b5d-a6e6-e33dced36420" providerId="AD" clId="Web-{51ABB5A4-C0E3-3D45-8E70-C6F04BFE67E6}" dt="2026-03-31T03:17:42.113" v="36"/>
        <pc:sldMkLst>
          <pc:docMk/>
          <pc:sldMk cId="1069457009" sldId="268"/>
        </pc:sldMkLst>
        <pc:spChg chg="mod">
          <ac:chgData name="Martin Yohanes Christian Aritonang" userId="S::martin.yohanes@sicepat.com::d9894fa6-2b59-4b5d-a6e6-e33dced36420" providerId="AD" clId="Web-{51ABB5A4-C0E3-3D45-8E70-C6F04BFE67E6}" dt="2026-03-31T02:48:09.100" v="1" actId="20577"/>
          <ac:spMkLst>
            <pc:docMk/>
            <pc:sldMk cId="1069457009" sldId="268"/>
            <ac:spMk id="34" creationId="{00000000-0000-0000-0000-000000000000}"/>
          </ac:spMkLst>
        </pc:spChg>
        <pc:spChg chg="mod">
          <ac:chgData name="Martin Yohanes Christian Aritonang" userId="S::martin.yohanes@sicepat.com::d9894fa6-2b59-4b5d-a6e6-e33dced36420" providerId="AD" clId="Web-{51ABB5A4-C0E3-3D45-8E70-C6F04BFE67E6}" dt="2026-03-31T02:48:14.819" v="3" actId="20577"/>
          <ac:spMkLst>
            <pc:docMk/>
            <pc:sldMk cId="1069457009" sldId="268"/>
            <ac:spMk id="38" creationId="{00000000-0000-0000-0000-000000000000}"/>
          </ac:spMkLst>
        </pc:spChg>
        <pc:spChg chg="mod">
          <ac:chgData name="Martin Yohanes Christian Aritonang" userId="S::martin.yohanes@sicepat.com::d9894fa6-2b59-4b5d-a6e6-e33dced36420" providerId="AD" clId="Web-{51ABB5A4-C0E3-3D45-8E70-C6F04BFE67E6}" dt="2026-03-31T02:48:18.147" v="4" actId="20577"/>
          <ac:spMkLst>
            <pc:docMk/>
            <pc:sldMk cId="1069457009" sldId="268"/>
            <ac:spMk id="42" creationId="{00000000-0000-0000-0000-000000000000}"/>
          </ac:spMkLst>
        </pc:spChg>
      </pc:sldChg>
      <pc:sldChg chg="delSp modSp">
        <pc:chgData name="Martin Yohanes Christian Aritonang" userId="S::martin.yohanes@sicepat.com::d9894fa6-2b59-4b5d-a6e6-e33dced36420" providerId="AD" clId="Web-{51ABB5A4-C0E3-3D45-8E70-C6F04BFE67E6}" dt="2026-03-31T03:17:38.207" v="35"/>
        <pc:sldMkLst>
          <pc:docMk/>
          <pc:sldMk cId="3516394346" sldId="269"/>
        </pc:sldMkLst>
        <pc:spChg chg="mod">
          <ac:chgData name="Martin Yohanes Christian Aritonang" userId="S::martin.yohanes@sicepat.com::d9894fa6-2b59-4b5d-a6e6-e33dced36420" providerId="AD" clId="Web-{51ABB5A4-C0E3-3D45-8E70-C6F04BFE67E6}" dt="2026-03-31T02:49:01.586" v="21" actId="20577"/>
          <ac:spMkLst>
            <pc:docMk/>
            <pc:sldMk cId="3516394346" sldId="269"/>
            <ac:spMk id="13" creationId="{00000000-0000-0000-0000-000000000000}"/>
          </ac:spMkLst>
        </pc:spChg>
        <pc:spChg chg="mod">
          <ac:chgData name="Martin Yohanes Christian Aritonang" userId="S::martin.yohanes@sicepat.com::d9894fa6-2b59-4b5d-a6e6-e33dced36420" providerId="AD" clId="Web-{51ABB5A4-C0E3-3D45-8E70-C6F04BFE67E6}" dt="2026-03-31T02:49:09.133" v="24" actId="20577"/>
          <ac:spMkLst>
            <pc:docMk/>
            <pc:sldMk cId="3516394346" sldId="269"/>
            <ac:spMk id="19" creationId="{00000000-0000-0000-0000-000000000000}"/>
          </ac:spMkLst>
        </pc:spChg>
        <pc:spChg chg="mod">
          <ac:chgData name="Martin Yohanes Christian Aritonang" userId="S::martin.yohanes@sicepat.com::d9894fa6-2b59-4b5d-a6e6-e33dced36420" providerId="AD" clId="Web-{51ABB5A4-C0E3-3D45-8E70-C6F04BFE67E6}" dt="2026-03-31T02:48:38.539" v="9" actId="20577"/>
          <ac:spMkLst>
            <pc:docMk/>
            <pc:sldMk cId="3516394346" sldId="269"/>
            <ac:spMk id="28" creationId="{00000000-0000-0000-0000-000000000000}"/>
          </ac:spMkLst>
        </pc:spChg>
        <pc:spChg chg="mod">
          <ac:chgData name="Martin Yohanes Christian Aritonang" userId="S::martin.yohanes@sicepat.com::d9894fa6-2b59-4b5d-a6e6-e33dced36420" providerId="AD" clId="Web-{51ABB5A4-C0E3-3D45-8E70-C6F04BFE67E6}" dt="2026-03-31T02:48:43.132" v="13" actId="20577"/>
          <ac:spMkLst>
            <pc:docMk/>
            <pc:sldMk cId="3516394346" sldId="269"/>
            <ac:spMk id="34" creationId="{00000000-0000-0000-0000-000000000000}"/>
          </ac:spMkLst>
        </pc:spChg>
        <pc:spChg chg="mod">
          <ac:chgData name="Martin Yohanes Christian Aritonang" userId="S::martin.yohanes@sicepat.com::d9894fa6-2b59-4b5d-a6e6-e33dced36420" providerId="AD" clId="Web-{51ABB5A4-C0E3-3D45-8E70-C6F04BFE67E6}" dt="2026-03-31T02:48:57.117" v="19" actId="20577"/>
          <ac:spMkLst>
            <pc:docMk/>
            <pc:sldMk cId="3516394346" sldId="269"/>
            <ac:spMk id="84" creationId="{00000000-0000-0000-0000-000000000000}"/>
          </ac:spMkLst>
        </pc:spChg>
      </pc:sldChg>
      <pc:sldChg chg="delSp modSp">
        <pc:chgData name="Martin Yohanes Christian Aritonang" userId="S::martin.yohanes@sicepat.com::d9894fa6-2b59-4b5d-a6e6-e33dced36420" providerId="AD" clId="Web-{51ABB5A4-C0E3-3D45-8E70-C6F04BFE67E6}" dt="2026-03-31T03:17:32.597" v="34"/>
        <pc:sldMkLst>
          <pc:docMk/>
          <pc:sldMk cId="1926447128" sldId="270"/>
        </pc:sldMkLst>
        <pc:spChg chg="mod">
          <ac:chgData name="Martin Yohanes Christian Aritonang" userId="S::martin.yohanes@sicepat.com::d9894fa6-2b59-4b5d-a6e6-e33dced36420" providerId="AD" clId="Web-{51ABB5A4-C0E3-3D45-8E70-C6F04BFE67E6}" dt="2026-03-31T02:49:40.274" v="26" actId="20577"/>
          <ac:spMkLst>
            <pc:docMk/>
            <pc:sldMk cId="1926447128" sldId="270"/>
            <ac:spMk id="35" creationId="{00000000-0000-0000-0000-000000000000}"/>
          </ac:spMkLst>
        </pc:spChg>
        <pc:spChg chg="mod">
          <ac:chgData name="Martin Yohanes Christian Aritonang" userId="S::martin.yohanes@sicepat.com::d9894fa6-2b59-4b5d-a6e6-e33dced36420" providerId="AD" clId="Web-{51ABB5A4-C0E3-3D45-8E70-C6F04BFE67E6}" dt="2026-03-31T02:49:40.446" v="27" actId="20577"/>
          <ac:spMkLst>
            <pc:docMk/>
            <pc:sldMk cId="1926447128" sldId="270"/>
            <ac:spMk id="52" creationId="{00000000-0000-0000-0000-000000000000}"/>
          </ac:spMkLst>
        </pc:spChg>
        <pc:spChg chg="mod">
          <ac:chgData name="Martin Yohanes Christian Aritonang" userId="S::martin.yohanes@sicepat.com::d9894fa6-2b59-4b5d-a6e6-e33dced36420" providerId="AD" clId="Web-{51ABB5A4-C0E3-3D45-8E70-C6F04BFE67E6}" dt="2026-03-31T02:49:43.556" v="31" actId="20577"/>
          <ac:spMkLst>
            <pc:docMk/>
            <pc:sldMk cId="1926447128" sldId="270"/>
            <ac:spMk id="62" creationId="{00000000-0000-0000-0000-000000000000}"/>
          </ac:spMkLst>
        </pc:spChg>
        <pc:spChg chg="mod">
          <ac:chgData name="Martin Yohanes Christian Aritonang" userId="S::martin.yohanes@sicepat.com::d9894fa6-2b59-4b5d-a6e6-e33dced36420" providerId="AD" clId="Web-{51ABB5A4-C0E3-3D45-8E70-C6F04BFE67E6}" dt="2026-03-31T02:49:45.868" v="32" actId="20577"/>
          <ac:spMkLst>
            <pc:docMk/>
            <pc:sldMk cId="1926447128" sldId="270"/>
            <ac:spMk id="76" creationId="{00000000-0000-0000-0000-000000000000}"/>
          </ac:spMkLst>
        </pc:spChg>
      </pc:sldChg>
      <pc:sldChg chg="delSp">
        <pc:chgData name="Martin Yohanes Christian Aritonang" userId="S::martin.yohanes@sicepat.com::d9894fa6-2b59-4b5d-a6e6-e33dced36420" providerId="AD" clId="Web-{51ABB5A4-C0E3-3D45-8E70-C6F04BFE67E6}" dt="2026-03-31T03:17:48.910" v="38"/>
        <pc:sldMkLst>
          <pc:docMk/>
          <pc:sldMk cId="62949187" sldId="274"/>
        </pc:sldMkLst>
      </pc:sldChg>
      <pc:sldChg chg="delSp">
        <pc:chgData name="Martin Yohanes Christian Aritonang" userId="S::martin.yohanes@sicepat.com::d9894fa6-2b59-4b5d-a6e6-e33dced36420" providerId="AD" clId="Web-{51ABB5A4-C0E3-3D45-8E70-C6F04BFE67E6}" dt="2026-03-31T03:17:45.410" v="37"/>
        <pc:sldMkLst>
          <pc:docMk/>
          <pc:sldMk cId="3794475030" sldId="275"/>
        </pc:sldMkLst>
      </pc:sldChg>
    </pc:docChg>
  </pc:docChgLst>
  <pc:docChgLst>
    <pc:chgData name="Martin Yohanes Christian Aritonang" userId="S::martin.yohanes@sicepat.com::d9894fa6-2b59-4b5d-a6e6-e33dced36420" providerId="AD" clId="Web-{6DE486AC-5424-A894-1B0F-3EC9A06FA92C}"/>
    <pc:docChg chg="modSld">
      <pc:chgData name="Martin Yohanes Christian Aritonang" userId="S::martin.yohanes@sicepat.com::d9894fa6-2b59-4b5d-a6e6-e33dced36420" providerId="AD" clId="Web-{6DE486AC-5424-A894-1B0F-3EC9A06FA92C}" dt="2026-03-30T15:41:15.983" v="23" actId="20577"/>
      <pc:docMkLst>
        <pc:docMk/>
      </pc:docMkLst>
      <pc:sldChg chg="addSp modSp">
        <pc:chgData name="Martin Yohanes Christian Aritonang" userId="S::martin.yohanes@sicepat.com::d9894fa6-2b59-4b5d-a6e6-e33dced36420" providerId="AD" clId="Web-{6DE486AC-5424-A894-1B0F-3EC9A06FA92C}" dt="2026-03-30T15:38:10.888" v="15" actId="20577"/>
        <pc:sldMkLst>
          <pc:docMk/>
          <pc:sldMk cId="0" sldId="260"/>
        </pc:sldMkLst>
        <pc:spChg chg="add mod">
          <ac:chgData name="Martin Yohanes Christian Aritonang" userId="S::martin.yohanes@sicepat.com::d9894fa6-2b59-4b5d-a6e6-e33dced36420" providerId="AD" clId="Web-{6DE486AC-5424-A894-1B0F-3EC9A06FA92C}" dt="2026-03-30T15:38:10.888" v="15" actId="20577"/>
          <ac:spMkLst>
            <pc:docMk/>
            <pc:sldMk cId="0" sldId="260"/>
            <ac:spMk id="5" creationId="{218196B8-BE6B-5766-3C32-9ABE98967781}"/>
          </ac:spMkLst>
        </pc:spChg>
      </pc:sldChg>
      <pc:sldChg chg="addSp modSp">
        <pc:chgData name="Martin Yohanes Christian Aritonang" userId="S::martin.yohanes@sicepat.com::d9894fa6-2b59-4b5d-a6e6-e33dced36420" providerId="AD" clId="Web-{6DE486AC-5424-A894-1B0F-3EC9A06FA92C}" dt="2026-03-30T15:37:58.450" v="14" actId="20577"/>
        <pc:sldMkLst>
          <pc:docMk/>
          <pc:sldMk cId="2994772452" sldId="276"/>
        </pc:sldMkLst>
        <pc:spChg chg="add mod">
          <ac:chgData name="Martin Yohanes Christian Aritonang" userId="S::martin.yohanes@sicepat.com::d9894fa6-2b59-4b5d-a6e6-e33dced36420" providerId="AD" clId="Web-{6DE486AC-5424-A894-1B0F-3EC9A06FA92C}" dt="2026-03-30T15:37:58.450" v="14" actId="20577"/>
          <ac:spMkLst>
            <pc:docMk/>
            <pc:sldMk cId="2994772452" sldId="276"/>
            <ac:spMk id="6" creationId="{1B28B228-71E0-12CA-2D1B-0DAD8746BB35}"/>
          </ac:spMkLst>
        </pc:spChg>
      </pc:sldChg>
      <pc:sldChg chg="addSp">
        <pc:chgData name="Martin Yohanes Christian Aritonang" userId="S::martin.yohanes@sicepat.com::d9894fa6-2b59-4b5d-a6e6-e33dced36420" providerId="AD" clId="Web-{6DE486AC-5424-A894-1B0F-3EC9A06FA92C}" dt="2026-03-30T15:38:38.545" v="16"/>
        <pc:sldMkLst>
          <pc:docMk/>
          <pc:sldMk cId="4242650282" sldId="277"/>
        </pc:sldMkLst>
        <pc:spChg chg="add">
          <ac:chgData name="Martin Yohanes Christian Aritonang" userId="S::martin.yohanes@sicepat.com::d9894fa6-2b59-4b5d-a6e6-e33dced36420" providerId="AD" clId="Web-{6DE486AC-5424-A894-1B0F-3EC9A06FA92C}" dt="2026-03-30T15:38:38.545" v="16"/>
          <ac:spMkLst>
            <pc:docMk/>
            <pc:sldMk cId="4242650282" sldId="277"/>
            <ac:spMk id="5" creationId="{D81FABE7-6822-5D84-FC6C-54BF18A7BE40}"/>
          </ac:spMkLst>
        </pc:spChg>
      </pc:sldChg>
      <pc:sldChg chg="addSp modSp">
        <pc:chgData name="Martin Yohanes Christian Aritonang" userId="S::martin.yohanes@sicepat.com::d9894fa6-2b59-4b5d-a6e6-e33dced36420" providerId="AD" clId="Web-{6DE486AC-5424-A894-1B0F-3EC9A06FA92C}" dt="2026-03-30T15:39:13.404" v="19" actId="20577"/>
        <pc:sldMkLst>
          <pc:docMk/>
          <pc:sldMk cId="1137313982" sldId="278"/>
        </pc:sldMkLst>
        <pc:spChg chg="add mod">
          <ac:chgData name="Martin Yohanes Christian Aritonang" userId="S::martin.yohanes@sicepat.com::d9894fa6-2b59-4b5d-a6e6-e33dced36420" providerId="AD" clId="Web-{6DE486AC-5424-A894-1B0F-3EC9A06FA92C}" dt="2026-03-30T15:39:13.404" v="19" actId="20577"/>
          <ac:spMkLst>
            <pc:docMk/>
            <pc:sldMk cId="1137313982" sldId="278"/>
            <ac:spMk id="5" creationId="{53763A29-44B7-0B84-B4D7-DAF5FE40A735}"/>
          </ac:spMkLst>
        </pc:spChg>
      </pc:sldChg>
      <pc:sldChg chg="addSp modSp">
        <pc:chgData name="Martin Yohanes Christian Aritonang" userId="S::martin.yohanes@sicepat.com::d9894fa6-2b59-4b5d-a6e6-e33dced36420" providerId="AD" clId="Web-{6DE486AC-5424-A894-1B0F-3EC9A06FA92C}" dt="2026-03-30T15:40:55.436" v="21" actId="20577"/>
        <pc:sldMkLst>
          <pc:docMk/>
          <pc:sldMk cId="27690480" sldId="279"/>
        </pc:sldMkLst>
        <pc:spChg chg="add mod">
          <ac:chgData name="Martin Yohanes Christian Aritonang" userId="S::martin.yohanes@sicepat.com::d9894fa6-2b59-4b5d-a6e6-e33dced36420" providerId="AD" clId="Web-{6DE486AC-5424-A894-1B0F-3EC9A06FA92C}" dt="2026-03-30T15:40:55.436" v="21" actId="20577"/>
          <ac:spMkLst>
            <pc:docMk/>
            <pc:sldMk cId="27690480" sldId="279"/>
            <ac:spMk id="5" creationId="{42438227-BF12-9CD9-60CC-5445BC10238F}"/>
          </ac:spMkLst>
        </pc:spChg>
      </pc:sldChg>
      <pc:sldChg chg="addSp modSp">
        <pc:chgData name="Martin Yohanes Christian Aritonang" userId="S::martin.yohanes@sicepat.com::d9894fa6-2b59-4b5d-a6e6-e33dced36420" providerId="AD" clId="Web-{6DE486AC-5424-A894-1B0F-3EC9A06FA92C}" dt="2026-03-30T15:41:15.983" v="23" actId="20577"/>
        <pc:sldMkLst>
          <pc:docMk/>
          <pc:sldMk cId="3206601366" sldId="280"/>
        </pc:sldMkLst>
        <pc:spChg chg="add mod">
          <ac:chgData name="Martin Yohanes Christian Aritonang" userId="S::martin.yohanes@sicepat.com::d9894fa6-2b59-4b5d-a6e6-e33dced36420" providerId="AD" clId="Web-{6DE486AC-5424-A894-1B0F-3EC9A06FA92C}" dt="2026-03-30T15:41:15.983" v="23" actId="20577"/>
          <ac:spMkLst>
            <pc:docMk/>
            <pc:sldMk cId="3206601366" sldId="280"/>
            <ac:spMk id="6" creationId="{AC971DB8-EFD6-4C7E-4367-9BEA55833D86}"/>
          </ac:spMkLst>
        </pc:spChg>
      </pc:sldChg>
    </pc:docChg>
  </pc:docChgLst>
  <pc:docChgLst>
    <pc:chgData name="Martin Yohanes Christian Aritonang" userId="S::martin.yohanes@sicepat.com::d9894fa6-2b59-4b5d-a6e6-e33dced36420" providerId="AD" clId="Web-{6DBBE6DA-78A5-D0C2-F0A4-AAB6746B10FB}"/>
    <pc:docChg chg="modSld">
      <pc:chgData name="Martin Yohanes Christian Aritonang" userId="S::martin.yohanes@sicepat.com::d9894fa6-2b59-4b5d-a6e6-e33dced36420" providerId="AD" clId="Web-{6DBBE6DA-78A5-D0C2-F0A4-AAB6746B10FB}" dt="2026-03-31T06:24:07.539" v="11" actId="20577"/>
      <pc:docMkLst>
        <pc:docMk/>
      </pc:docMkLst>
      <pc:sldChg chg="modSp">
        <pc:chgData name="Martin Yohanes Christian Aritonang" userId="S::martin.yohanes@sicepat.com::d9894fa6-2b59-4b5d-a6e6-e33dced36420" providerId="AD" clId="Web-{6DBBE6DA-78A5-D0C2-F0A4-AAB6746B10FB}" dt="2026-03-31T06:24:07.539" v="11" actId="20577"/>
        <pc:sldMkLst>
          <pc:docMk/>
          <pc:sldMk cId="0" sldId="256"/>
        </pc:sldMkLst>
        <pc:spChg chg="mod">
          <ac:chgData name="Martin Yohanes Christian Aritonang" userId="S::martin.yohanes@sicepat.com::d9894fa6-2b59-4b5d-a6e6-e33dced36420" providerId="AD" clId="Web-{6DBBE6DA-78A5-D0C2-F0A4-AAB6746B10FB}" dt="2026-03-31T06:24:07.539" v="11" actId="20577"/>
          <ac:spMkLst>
            <pc:docMk/>
            <pc:sldMk cId="0" sldId="256"/>
            <ac:spMk id="13" creationId="{00000000-0000-0000-0000-000000000000}"/>
          </ac:spMkLst>
        </pc:spChg>
      </pc:sldChg>
    </pc:docChg>
  </pc:docChgLst>
  <pc:docChgLst>
    <pc:chgData name="Martin Yohanes Christian Aritonang" userId="d9894fa6-2b59-4b5d-a6e6-e33dced36420" providerId="ADAL" clId="{BF9D5DEF-BF52-4BB4-946E-BABA4587C126}"/>
    <pc:docChg chg="undo redo custSel addSld delSld modSld sldOrd">
      <pc:chgData name="Martin Yohanes Christian Aritonang" userId="d9894fa6-2b59-4b5d-a6e6-e33dced36420" providerId="ADAL" clId="{BF9D5DEF-BF52-4BB4-946E-BABA4587C126}" dt="2026-04-14T09:23:09.178" v="5863" actId="404"/>
      <pc:docMkLst>
        <pc:docMk/>
      </pc:docMkLst>
      <pc:sldChg chg="modSp add mod">
        <pc:chgData name="Martin Yohanes Christian Aritonang" userId="d9894fa6-2b59-4b5d-a6e6-e33dced36420" providerId="ADAL" clId="{BF9D5DEF-BF52-4BB4-946E-BABA4587C126}" dt="2026-04-14T06:28:20.618" v="5859" actId="20577"/>
        <pc:sldMkLst>
          <pc:docMk/>
          <pc:sldMk cId="0" sldId="256"/>
        </pc:sldMkLst>
        <pc:spChg chg="mod">
          <ac:chgData name="Martin Yohanes Christian Aritonang" userId="d9894fa6-2b59-4b5d-a6e6-e33dced36420" providerId="ADAL" clId="{BF9D5DEF-BF52-4BB4-946E-BABA4587C126}" dt="2026-03-15T12:57:06.499" v="45" actId="1076"/>
          <ac:spMkLst>
            <pc:docMk/>
            <pc:sldMk cId="0" sldId="256"/>
            <ac:spMk id="3" creationId="{00000000-0000-0000-0000-000000000000}"/>
          </ac:spMkLst>
        </pc:spChg>
        <pc:spChg chg="mod ord">
          <ac:chgData name="Martin Yohanes Christian Aritonang" userId="d9894fa6-2b59-4b5d-a6e6-e33dced36420" providerId="ADAL" clId="{BF9D5DEF-BF52-4BB4-946E-BABA4587C126}" dt="2026-03-15T13:45:19.004" v="227" actId="1038"/>
          <ac:spMkLst>
            <pc:docMk/>
            <pc:sldMk cId="0" sldId="256"/>
            <ac:spMk id="10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5T12:58:14.699" v="136" actId="20577"/>
          <ac:spMkLst>
            <pc:docMk/>
            <pc:sldMk cId="0" sldId="256"/>
            <ac:spMk id="11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5T13:45:04.057" v="218" actId="14100"/>
          <ac:spMkLst>
            <pc:docMk/>
            <pc:sldMk cId="0" sldId="256"/>
            <ac:spMk id="13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5T12:59:28.007" v="174" actId="20577"/>
          <ac:spMkLst>
            <pc:docMk/>
            <pc:sldMk cId="0" sldId="256"/>
            <ac:spMk id="17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6:28:20.618" v="5859" actId="20577"/>
          <ac:spMkLst>
            <pc:docMk/>
            <pc:sldMk cId="0" sldId="256"/>
            <ac:spMk id="21" creationId="{00000000-0000-0000-0000-000000000000}"/>
          </ac:spMkLst>
        </pc:spChg>
        <pc:spChg chg="mod ord">
          <ac:chgData name="Martin Yohanes Christian Aritonang" userId="d9894fa6-2b59-4b5d-a6e6-e33dced36420" providerId="ADAL" clId="{BF9D5DEF-BF52-4BB4-946E-BABA4587C126}" dt="2026-03-15T12:57:57.941" v="108" actId="14100"/>
          <ac:spMkLst>
            <pc:docMk/>
            <pc:sldMk cId="0" sldId="256"/>
            <ac:spMk id="22" creationId="{00000000-0000-0000-0000-000000000000}"/>
          </ac:spMkLst>
        </pc:spChg>
      </pc:sldChg>
      <pc:sldChg chg="modSp mod">
        <pc:chgData name="Martin Yohanes Christian Aritonang" userId="d9894fa6-2b59-4b5d-a6e6-e33dced36420" providerId="ADAL" clId="{BF9D5DEF-BF52-4BB4-946E-BABA4587C126}" dt="2026-03-16T03:34:38.069" v="958" actId="20577"/>
        <pc:sldMkLst>
          <pc:docMk/>
          <pc:sldMk cId="0" sldId="257"/>
        </pc:sldMkLst>
        <pc:spChg chg="mod">
          <ac:chgData name="Martin Yohanes Christian Aritonang" userId="d9894fa6-2b59-4b5d-a6e6-e33dced36420" providerId="ADAL" clId="{BF9D5DEF-BF52-4BB4-946E-BABA4587C126}" dt="2026-03-15T13:01:33.401" v="206" actId="404"/>
          <ac:spMkLst>
            <pc:docMk/>
            <pc:sldMk cId="0" sldId="257"/>
            <ac:spMk id="6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5T13:01:39.031" v="207" actId="20577"/>
          <ac:spMkLst>
            <pc:docMk/>
            <pc:sldMk cId="0" sldId="257"/>
            <ac:spMk id="7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5T13:01:04.301" v="186" actId="20577"/>
          <ac:spMkLst>
            <pc:docMk/>
            <pc:sldMk cId="0" sldId="257"/>
            <ac:spMk id="35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3:57.089" v="949" actId="20577"/>
          <ac:spMkLst>
            <pc:docMk/>
            <pc:sldMk cId="0" sldId="257"/>
            <ac:spMk id="42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3:39.389" v="942" actId="21"/>
          <ac:spMkLst>
            <pc:docMk/>
            <pc:sldMk cId="0" sldId="257"/>
            <ac:spMk id="43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3:45.950" v="945" actId="21"/>
          <ac:spMkLst>
            <pc:docMk/>
            <pc:sldMk cId="0" sldId="257"/>
            <ac:spMk id="44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4:38.069" v="958" actId="20577"/>
          <ac:spMkLst>
            <pc:docMk/>
            <pc:sldMk cId="0" sldId="257"/>
            <ac:spMk id="50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4:06.286" v="950" actId="21"/>
          <ac:spMkLst>
            <pc:docMk/>
            <pc:sldMk cId="0" sldId="257"/>
            <ac:spMk id="51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4:10.514" v="953" actId="21"/>
          <ac:spMkLst>
            <pc:docMk/>
            <pc:sldMk cId="0" sldId="257"/>
            <ac:spMk id="52" creationId="{00000000-0000-0000-0000-000000000000}"/>
          </ac:spMkLst>
        </pc:spChg>
      </pc:sldChg>
      <pc:sldChg chg="addSp delSp modSp mod ord">
        <pc:chgData name="Martin Yohanes Christian Aritonang" userId="d9894fa6-2b59-4b5d-a6e6-e33dced36420" providerId="ADAL" clId="{BF9D5DEF-BF52-4BB4-946E-BABA4587C126}" dt="2026-04-14T06:27:04.736" v="5852" actId="403"/>
        <pc:sldMkLst>
          <pc:docMk/>
          <pc:sldMk cId="0" sldId="258"/>
        </pc:sldMkLst>
        <pc:spChg chg="mod">
          <ac:chgData name="Martin Yohanes Christian Aritonang" userId="d9894fa6-2b59-4b5d-a6e6-e33dced36420" providerId="ADAL" clId="{BF9D5DEF-BF52-4BB4-946E-BABA4587C126}" dt="2026-03-18T07:25:21.945" v="1379" actId="164"/>
          <ac:spMkLst>
            <pc:docMk/>
            <pc:sldMk cId="0" sldId="258"/>
            <ac:spMk id="6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8T07:25:21.945" v="1379" actId="164"/>
          <ac:spMkLst>
            <pc:docMk/>
            <pc:sldMk cId="0" sldId="258"/>
            <ac:spMk id="8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6:26:51.160" v="5832" actId="403"/>
          <ac:spMkLst>
            <pc:docMk/>
            <pc:sldMk cId="0" sldId="258"/>
            <ac:spMk id="9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01:04.359" v="332" actId="1038"/>
          <ac:spMkLst>
            <pc:docMk/>
            <pc:sldMk cId="0" sldId="258"/>
            <ac:spMk id="11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26T07:15:00.697" v="3347" actId="20577"/>
          <ac:spMkLst>
            <pc:docMk/>
            <pc:sldMk cId="0" sldId="258"/>
            <ac:spMk id="13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6:27:01.210" v="5847" actId="403"/>
          <ac:spMkLst>
            <pc:docMk/>
            <pc:sldMk cId="0" sldId="258"/>
            <ac:spMk id="14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8T07:25:21.945" v="1379" actId="164"/>
          <ac:spMkLst>
            <pc:docMk/>
            <pc:sldMk cId="0" sldId="258"/>
            <ac:spMk id="16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01:04.359" v="332" actId="1038"/>
          <ac:spMkLst>
            <pc:docMk/>
            <pc:sldMk cId="0" sldId="258"/>
            <ac:spMk id="18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6:26:55.431" v="5838" actId="404"/>
          <ac:spMkLst>
            <pc:docMk/>
            <pc:sldMk cId="0" sldId="258"/>
            <ac:spMk id="19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01:04.359" v="332" actId="1038"/>
          <ac:spMkLst>
            <pc:docMk/>
            <pc:sldMk cId="0" sldId="258"/>
            <ac:spMk id="21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01:04.359" v="332" actId="1038"/>
          <ac:spMkLst>
            <pc:docMk/>
            <pc:sldMk cId="0" sldId="258"/>
            <ac:spMk id="23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6:27:04.736" v="5852" actId="403"/>
          <ac:spMkLst>
            <pc:docMk/>
            <pc:sldMk cId="0" sldId="258"/>
            <ac:spMk id="24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01:04.359" v="332" actId="1038"/>
          <ac:spMkLst>
            <pc:docMk/>
            <pc:sldMk cId="0" sldId="258"/>
            <ac:spMk id="28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6:26:59.005" v="5843" actId="403"/>
          <ac:spMkLst>
            <pc:docMk/>
            <pc:sldMk cId="0" sldId="258"/>
            <ac:spMk id="29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8T07:25:21.945" v="1379" actId="164"/>
          <ac:spMkLst>
            <pc:docMk/>
            <pc:sldMk cId="0" sldId="258"/>
            <ac:spMk id="48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8T07:25:21.945" v="1379" actId="164"/>
          <ac:spMkLst>
            <pc:docMk/>
            <pc:sldMk cId="0" sldId="258"/>
            <ac:spMk id="52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01:04.359" v="332" actId="1038"/>
          <ac:spMkLst>
            <pc:docMk/>
            <pc:sldMk cId="0" sldId="258"/>
            <ac:spMk id="54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01:04.359" v="332" actId="1038"/>
          <ac:spMkLst>
            <pc:docMk/>
            <pc:sldMk cId="0" sldId="258"/>
            <ac:spMk id="56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8T07:26:02.596" v="1408" actId="20577"/>
          <ac:spMkLst>
            <pc:docMk/>
            <pc:sldMk cId="0" sldId="258"/>
            <ac:spMk id="65" creationId="{00000000-0000-0000-0000-000000000000}"/>
          </ac:spMkLst>
        </pc:spChg>
        <pc:grpChg chg="mod">
          <ac:chgData name="Martin Yohanes Christian Aritonang" userId="d9894fa6-2b59-4b5d-a6e6-e33dced36420" providerId="ADAL" clId="{BF9D5DEF-BF52-4BB4-946E-BABA4587C126}" dt="2026-03-18T07:25:42.323" v="1407" actId="1036"/>
          <ac:grpSpMkLst>
            <pc:docMk/>
            <pc:sldMk cId="0" sldId="258"/>
            <ac:grpSpMk id="30" creationId="{E6990B0B-B0C7-B169-C9BE-0ED3686B6805}"/>
          </ac:grpSpMkLst>
        </pc:grpChg>
        <pc:picChg chg="mod">
          <ac:chgData name="Martin Yohanes Christian Aritonang" userId="d9894fa6-2b59-4b5d-a6e6-e33dced36420" providerId="ADAL" clId="{BF9D5DEF-BF52-4BB4-946E-BABA4587C126}" dt="2026-03-16T03:00:36.105" v="234" actId="14100"/>
          <ac:picMkLst>
            <pc:docMk/>
            <pc:sldMk cId="0" sldId="258"/>
            <ac:picMk id="3" creationId="{00000000-0000-0000-0000-000000000000}"/>
          </ac:picMkLst>
        </pc:picChg>
        <pc:picChg chg="mod">
          <ac:chgData name="Martin Yohanes Christian Aritonang" userId="d9894fa6-2b59-4b5d-a6e6-e33dced36420" providerId="ADAL" clId="{BF9D5DEF-BF52-4BB4-946E-BABA4587C126}" dt="2026-03-16T03:00:25.310" v="232" actId="14100"/>
          <ac:picMkLst>
            <pc:docMk/>
            <pc:sldMk cId="0" sldId="258"/>
            <ac:picMk id="4" creationId="{00000000-0000-0000-0000-000000000000}"/>
          </ac:picMkLst>
        </pc:picChg>
      </pc:sldChg>
      <pc:sldChg chg="delSp modSp mod">
        <pc:chgData name="Martin Yohanes Christian Aritonang" userId="d9894fa6-2b59-4b5d-a6e6-e33dced36420" providerId="ADAL" clId="{BF9D5DEF-BF52-4BB4-946E-BABA4587C126}" dt="2026-04-14T03:29:01.749" v="5010" actId="404"/>
        <pc:sldMkLst>
          <pc:docMk/>
          <pc:sldMk cId="0" sldId="259"/>
        </pc:sldMkLst>
        <pc:spChg chg="mod">
          <ac:chgData name="Martin Yohanes Christian Aritonang" userId="d9894fa6-2b59-4b5d-a6e6-e33dced36420" providerId="ADAL" clId="{BF9D5DEF-BF52-4BB4-946E-BABA4587C126}" dt="2026-04-14T03:28:39.750" v="5001" actId="113"/>
          <ac:spMkLst>
            <pc:docMk/>
            <pc:sldMk cId="0" sldId="259"/>
            <ac:spMk id="10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28:42.793" v="5002" actId="113"/>
          <ac:spMkLst>
            <pc:docMk/>
            <pc:sldMk cId="0" sldId="259"/>
            <ac:spMk id="14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44:50.061" v="1193" actId="1076"/>
          <ac:spMkLst>
            <pc:docMk/>
            <pc:sldMk cId="0" sldId="259"/>
            <ac:spMk id="17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28:44.984" v="5003" actId="113"/>
          <ac:spMkLst>
            <pc:docMk/>
            <pc:sldMk cId="0" sldId="259"/>
            <ac:spMk id="20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04:23.115" v="4398" actId="14100"/>
          <ac:spMkLst>
            <pc:docMk/>
            <pc:sldMk cId="0" sldId="259"/>
            <ac:spMk id="21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45:25.883" v="1246" actId="20577"/>
          <ac:spMkLst>
            <pc:docMk/>
            <pc:sldMk cId="0" sldId="259"/>
            <ac:spMk id="24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04:26.957" v="4399" actId="14100"/>
          <ac:spMkLst>
            <pc:docMk/>
            <pc:sldMk cId="0" sldId="259"/>
            <ac:spMk id="25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28:46.948" v="5004" actId="113"/>
          <ac:spMkLst>
            <pc:docMk/>
            <pc:sldMk cId="0" sldId="259"/>
            <ac:spMk id="26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46:18.507" v="1259" actId="1076"/>
          <ac:spMkLst>
            <pc:docMk/>
            <pc:sldMk cId="0" sldId="259"/>
            <ac:spMk id="36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28:49.270" v="5005" actId="113"/>
          <ac:spMkLst>
            <pc:docMk/>
            <pc:sldMk cId="0" sldId="259"/>
            <ac:spMk id="39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46:31.732" v="1261" actId="1076"/>
          <ac:spMkLst>
            <pc:docMk/>
            <pc:sldMk cId="0" sldId="259"/>
            <ac:spMk id="41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06:57.323" v="4487" actId="14100"/>
          <ac:spMkLst>
            <pc:docMk/>
            <pc:sldMk cId="0" sldId="259"/>
            <ac:spMk id="43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28:51.487" v="5006" actId="113"/>
          <ac:spMkLst>
            <pc:docMk/>
            <pc:sldMk cId="0" sldId="259"/>
            <ac:spMk id="44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08:29.276" v="4564" actId="14100"/>
          <ac:spMkLst>
            <pc:docMk/>
            <pc:sldMk cId="0" sldId="259"/>
            <ac:spMk id="45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08:24.382" v="4563" actId="1036"/>
          <ac:spMkLst>
            <pc:docMk/>
            <pc:sldMk cId="0" sldId="259"/>
            <ac:spMk id="47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08:24.382" v="4563" actId="1036"/>
          <ac:spMkLst>
            <pc:docMk/>
            <pc:sldMk cId="0" sldId="259"/>
            <ac:spMk id="48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08:38.204" v="4567" actId="14100"/>
          <ac:spMkLst>
            <pc:docMk/>
            <pc:sldMk cId="0" sldId="259"/>
            <ac:spMk id="49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29:01.749" v="5010" actId="404"/>
          <ac:spMkLst>
            <pc:docMk/>
            <pc:sldMk cId="0" sldId="259"/>
            <ac:spMk id="50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49:22.823" v="1378" actId="20577"/>
          <ac:spMkLst>
            <pc:docMk/>
            <pc:sldMk cId="0" sldId="259"/>
            <ac:spMk id="57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9:33.999" v="1108" actId="1037"/>
          <ac:spMkLst>
            <pc:docMk/>
            <pc:sldMk cId="0" sldId="259"/>
            <ac:spMk id="70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28:34.894" v="4999" actId="113"/>
          <ac:spMkLst>
            <pc:docMk/>
            <pc:sldMk cId="0" sldId="259"/>
            <ac:spMk id="73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9:38.344" v="1109" actId="1076"/>
          <ac:spMkLst>
            <pc:docMk/>
            <pc:sldMk cId="0" sldId="259"/>
            <ac:spMk id="75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2:58:26.261" v="4202" actId="14100"/>
          <ac:spMkLst>
            <pc:docMk/>
            <pc:sldMk cId="0" sldId="259"/>
            <ac:spMk id="77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28:33.081" v="4998" actId="113"/>
          <ac:spMkLst>
            <pc:docMk/>
            <pc:sldMk cId="0" sldId="259"/>
            <ac:spMk id="78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2:59:55.433" v="4237" actId="14100"/>
          <ac:spMkLst>
            <pc:docMk/>
            <pc:sldMk cId="0" sldId="259"/>
            <ac:spMk id="80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00:01.965" v="4248" actId="1035"/>
          <ac:spMkLst>
            <pc:docMk/>
            <pc:sldMk cId="0" sldId="259"/>
            <ac:spMk id="82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00:01.965" v="4248" actId="1035"/>
          <ac:spMkLst>
            <pc:docMk/>
            <pc:sldMk cId="0" sldId="259"/>
            <ac:spMk id="83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00:14.621" v="4260" actId="14100"/>
          <ac:spMkLst>
            <pc:docMk/>
            <pc:sldMk cId="0" sldId="259"/>
            <ac:spMk id="84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28:37.396" v="5000" actId="113"/>
          <ac:spMkLst>
            <pc:docMk/>
            <pc:sldMk cId="0" sldId="259"/>
            <ac:spMk id="85" creationId="{00000000-0000-0000-0000-000000000000}"/>
          </ac:spMkLst>
        </pc:spChg>
        <pc:picChg chg="mod">
          <ac:chgData name="Martin Yohanes Christian Aritonang" userId="d9894fa6-2b59-4b5d-a6e6-e33dced36420" providerId="ADAL" clId="{BF9D5DEF-BF52-4BB4-946E-BABA4587C126}" dt="2026-04-14T03:08:24.382" v="4563" actId="1036"/>
          <ac:picMkLst>
            <pc:docMk/>
            <pc:sldMk cId="0" sldId="259"/>
            <ac:picMk id="46" creationId="{00000000-0000-0000-0000-000000000000}"/>
          </ac:picMkLst>
        </pc:picChg>
        <pc:picChg chg="mod">
          <ac:chgData name="Martin Yohanes Christian Aritonang" userId="d9894fa6-2b59-4b5d-a6e6-e33dced36420" providerId="ADAL" clId="{BF9D5DEF-BF52-4BB4-946E-BABA4587C126}" dt="2026-04-14T03:00:01.965" v="4248" actId="1035"/>
          <ac:picMkLst>
            <pc:docMk/>
            <pc:sldMk cId="0" sldId="259"/>
            <ac:picMk id="81" creationId="{00000000-0000-0000-0000-000000000000}"/>
          </ac:picMkLst>
        </pc:picChg>
      </pc:sldChg>
      <pc:sldChg chg="addSp delSp modSp mod">
        <pc:chgData name="Martin Yohanes Christian Aritonang" userId="d9894fa6-2b59-4b5d-a6e6-e33dced36420" providerId="ADAL" clId="{BF9D5DEF-BF52-4BB4-946E-BABA4587C126}" dt="2026-03-26T06:19:12.061" v="1818" actId="20577"/>
        <pc:sldMkLst>
          <pc:docMk/>
          <pc:sldMk cId="0" sldId="260"/>
        </pc:sldMkLst>
        <pc:spChg chg="mod">
          <ac:chgData name="Martin Yohanes Christian Aritonang" userId="d9894fa6-2b59-4b5d-a6e6-e33dced36420" providerId="ADAL" clId="{BF9D5DEF-BF52-4BB4-946E-BABA4587C126}" dt="2026-03-26T04:36:46.086" v="1415" actId="14100"/>
          <ac:spMkLst>
            <pc:docMk/>
            <pc:sldMk cId="0" sldId="260"/>
            <ac:spMk id="2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26T04:50:23.162" v="1708" actId="1076"/>
          <ac:spMkLst>
            <pc:docMk/>
            <pc:sldMk cId="0" sldId="260"/>
            <ac:spMk id="7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26T04:44:47.171" v="1458" actId="20577"/>
          <ac:spMkLst>
            <pc:docMk/>
            <pc:sldMk cId="0" sldId="260"/>
            <ac:spMk id="24" creationId="{00000000-0000-0000-0000-000000000000}"/>
          </ac:spMkLst>
        </pc:spChg>
        <pc:spChg chg="add mod">
          <ac:chgData name="Martin Yohanes Christian Aritonang" userId="d9894fa6-2b59-4b5d-a6e6-e33dced36420" providerId="ADAL" clId="{BF9D5DEF-BF52-4BB4-946E-BABA4587C126}" dt="2026-03-26T04:50:55.417" v="1741" actId="20577"/>
          <ac:spMkLst>
            <pc:docMk/>
            <pc:sldMk cId="0" sldId="260"/>
            <ac:spMk id="30" creationId="{B1EB03AE-F38C-5D06-978B-FF44E5994A22}"/>
          </ac:spMkLst>
        </pc:spChg>
        <pc:spChg chg="add mod">
          <ac:chgData name="Martin Yohanes Christian Aritonang" userId="d9894fa6-2b59-4b5d-a6e6-e33dced36420" providerId="ADAL" clId="{BF9D5DEF-BF52-4BB4-946E-BABA4587C126}" dt="2026-03-26T04:52:00.916" v="1767" actId="20577"/>
          <ac:spMkLst>
            <pc:docMk/>
            <pc:sldMk cId="0" sldId="260"/>
            <ac:spMk id="31" creationId="{84771627-A3F9-BA35-8D0A-ED475317AB08}"/>
          </ac:spMkLst>
        </pc:spChg>
        <pc:spChg chg="add mod">
          <ac:chgData name="Martin Yohanes Christian Aritonang" userId="d9894fa6-2b59-4b5d-a6e6-e33dced36420" providerId="ADAL" clId="{BF9D5DEF-BF52-4BB4-946E-BABA4587C126}" dt="2026-03-26T06:19:12.061" v="1818" actId="20577"/>
          <ac:spMkLst>
            <pc:docMk/>
            <pc:sldMk cId="0" sldId="260"/>
            <ac:spMk id="32" creationId="{1D0C3957-08F4-4DFC-32FD-DADCC14ECE64}"/>
          </ac:spMkLst>
        </pc:spChg>
        <pc:picChg chg="add del mod">
          <ac:chgData name="Martin Yohanes Christian Aritonang" userId="d9894fa6-2b59-4b5d-a6e6-e33dced36420" providerId="ADAL" clId="{BF9D5DEF-BF52-4BB4-946E-BABA4587C126}" dt="2026-03-26T04:37:55.952" v="1436" actId="14100"/>
          <ac:picMkLst>
            <pc:docMk/>
            <pc:sldMk cId="0" sldId="260"/>
            <ac:picMk id="8" creationId="{00000000-0000-0000-0000-000000000000}"/>
          </ac:picMkLst>
        </pc:picChg>
        <pc:picChg chg="add mod">
          <ac:chgData name="Martin Yohanes Christian Aritonang" userId="d9894fa6-2b59-4b5d-a6e6-e33dced36420" providerId="ADAL" clId="{BF9D5DEF-BF52-4BB4-946E-BABA4587C126}" dt="2026-03-26T04:43:35.692" v="1442" actId="1076"/>
          <ac:picMkLst>
            <pc:docMk/>
            <pc:sldMk cId="0" sldId="260"/>
            <ac:picMk id="28" creationId="{203A412D-BD4F-AE29-20C5-0B7D9BCACA9C}"/>
          </ac:picMkLst>
        </pc:picChg>
      </pc:sldChg>
      <pc:sldChg chg="delSp modSp add mod">
        <pc:chgData name="Martin Yohanes Christian Aritonang" userId="d9894fa6-2b59-4b5d-a6e6-e33dced36420" providerId="ADAL" clId="{BF9D5DEF-BF52-4BB4-946E-BABA4587C126}" dt="2026-04-14T03:33:02.194" v="5118" actId="478"/>
        <pc:sldMkLst>
          <pc:docMk/>
          <pc:sldMk cId="1069457009" sldId="268"/>
        </pc:sldMkLst>
        <pc:spChg chg="mod">
          <ac:chgData name="Martin Yohanes Christian Aritonang" userId="d9894fa6-2b59-4b5d-a6e6-e33dced36420" providerId="ADAL" clId="{BF9D5DEF-BF52-4BB4-946E-BABA4587C126}" dt="2026-03-16T03:32:51.961" v="939" actId="20577"/>
          <ac:spMkLst>
            <pc:docMk/>
            <pc:sldMk cId="1069457009" sldId="268"/>
            <ac:spMk id="9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13:24.782" v="400" actId="20577"/>
          <ac:spMkLst>
            <pc:docMk/>
            <pc:sldMk cId="1069457009" sldId="268"/>
            <ac:spMk id="11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13:28.081" v="402" actId="20577"/>
          <ac:spMkLst>
            <pc:docMk/>
            <pc:sldMk cId="1069457009" sldId="268"/>
            <ac:spMk id="13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13:16.172" v="396" actId="20577"/>
          <ac:spMkLst>
            <pc:docMk/>
            <pc:sldMk cId="1069457009" sldId="268"/>
            <ac:spMk id="16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30:25.294" v="5032" actId="20577"/>
          <ac:spMkLst>
            <pc:docMk/>
            <pc:sldMk cId="1069457009" sldId="268"/>
            <ac:spMk id="18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13:21.166" v="398" actId="20577"/>
          <ac:spMkLst>
            <pc:docMk/>
            <pc:sldMk cId="1069457009" sldId="268"/>
            <ac:spMk id="19" creationId="{00000000-0000-0000-0000-000000000000}"/>
          </ac:spMkLst>
        </pc:spChg>
        <pc:spChg chg="del mod">
          <ac:chgData name="Martin Yohanes Christian Aritonang" userId="d9894fa6-2b59-4b5d-a6e6-e33dced36420" providerId="ADAL" clId="{BF9D5DEF-BF52-4BB4-946E-BABA4587C126}" dt="2026-04-14T03:33:02.194" v="5118" actId="478"/>
          <ac:spMkLst>
            <pc:docMk/>
            <pc:sldMk cId="1069457009" sldId="268"/>
            <ac:spMk id="32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30:59.823" v="5067" actId="113"/>
          <ac:spMkLst>
            <pc:docMk/>
            <pc:sldMk cId="1069457009" sldId="268"/>
            <ac:spMk id="34" creationId="{00000000-0000-0000-0000-000000000000}"/>
          </ac:spMkLst>
        </pc:spChg>
        <pc:spChg chg="del mod">
          <ac:chgData name="Martin Yohanes Christian Aritonang" userId="d9894fa6-2b59-4b5d-a6e6-e33dced36420" providerId="ADAL" clId="{BF9D5DEF-BF52-4BB4-946E-BABA4587C126}" dt="2026-04-14T03:33:02.194" v="5118" actId="478"/>
          <ac:spMkLst>
            <pc:docMk/>
            <pc:sldMk cId="1069457009" sldId="268"/>
            <ac:spMk id="36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31:09.690" v="5075" actId="20577"/>
          <ac:spMkLst>
            <pc:docMk/>
            <pc:sldMk cId="1069457009" sldId="268"/>
            <ac:spMk id="38" creationId="{00000000-0000-0000-0000-000000000000}"/>
          </ac:spMkLst>
        </pc:spChg>
        <pc:spChg chg="del mod">
          <ac:chgData name="Martin Yohanes Christian Aritonang" userId="d9894fa6-2b59-4b5d-a6e6-e33dced36420" providerId="ADAL" clId="{BF9D5DEF-BF52-4BB4-946E-BABA4587C126}" dt="2026-04-14T03:33:02.194" v="5118" actId="478"/>
          <ac:spMkLst>
            <pc:docMk/>
            <pc:sldMk cId="1069457009" sldId="268"/>
            <ac:spMk id="40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31:18.857" v="5085" actId="403"/>
          <ac:spMkLst>
            <pc:docMk/>
            <pc:sldMk cId="1069457009" sldId="268"/>
            <ac:spMk id="42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32:47.468" v="5117" actId="1038"/>
          <ac:spMkLst>
            <pc:docMk/>
            <pc:sldMk cId="1069457009" sldId="268"/>
            <ac:spMk id="76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32:47.468" v="5117" actId="1038"/>
          <ac:spMkLst>
            <pc:docMk/>
            <pc:sldMk cId="1069457009" sldId="268"/>
            <ac:spMk id="78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32:47.468" v="5117" actId="1038"/>
          <ac:spMkLst>
            <pc:docMk/>
            <pc:sldMk cId="1069457009" sldId="268"/>
            <ac:spMk id="82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32:47.468" v="5117" actId="1038"/>
          <ac:spMkLst>
            <pc:docMk/>
            <pc:sldMk cId="1069457009" sldId="268"/>
            <ac:spMk id="85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32:47.468" v="5117" actId="1038"/>
          <ac:spMkLst>
            <pc:docMk/>
            <pc:sldMk cId="1069457009" sldId="268"/>
            <ac:spMk id="90" creationId="{00000000-0000-0000-0000-000000000000}"/>
          </ac:spMkLst>
        </pc:spChg>
      </pc:sldChg>
      <pc:sldChg chg="delSp modSp add mod">
        <pc:chgData name="Martin Yohanes Christian Aritonang" userId="d9894fa6-2b59-4b5d-a6e6-e33dced36420" providerId="ADAL" clId="{BF9D5DEF-BF52-4BB4-946E-BABA4587C126}" dt="2026-04-14T03:47:39.732" v="5496"/>
        <pc:sldMkLst>
          <pc:docMk/>
          <pc:sldMk cId="3516394346" sldId="269"/>
        </pc:sldMkLst>
        <pc:spChg chg="mod">
          <ac:chgData name="Martin Yohanes Christian Aritonang" userId="d9894fa6-2b59-4b5d-a6e6-e33dced36420" providerId="ADAL" clId="{BF9D5DEF-BF52-4BB4-946E-BABA4587C126}" dt="2026-04-14T03:45:31.587" v="5441" actId="20577"/>
          <ac:spMkLst>
            <pc:docMk/>
            <pc:sldMk cId="3516394346" sldId="269"/>
            <ac:spMk id="13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46:10.188" v="5448" actId="403"/>
          <ac:spMkLst>
            <pc:docMk/>
            <pc:sldMk cId="3516394346" sldId="269"/>
            <ac:spMk id="19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46:49.521" v="5468" actId="20577"/>
          <ac:spMkLst>
            <pc:docMk/>
            <pc:sldMk cId="3516394346" sldId="269"/>
            <ac:spMk id="28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47:39.732" v="5496"/>
          <ac:spMkLst>
            <pc:docMk/>
            <pc:sldMk cId="3516394346" sldId="269"/>
            <ac:spMk id="34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47:06.226" v="5470" actId="20577"/>
          <ac:spMkLst>
            <pc:docMk/>
            <pc:sldMk cId="3516394346" sldId="269"/>
            <ac:spMk id="49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36:03.312" v="5262" actId="20577"/>
          <ac:spMkLst>
            <pc:docMk/>
            <pc:sldMk cId="3516394346" sldId="269"/>
            <ac:spMk id="70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42:24.605" v="5419" actId="14100"/>
          <ac:spMkLst>
            <pc:docMk/>
            <pc:sldMk cId="3516394346" sldId="269"/>
            <ac:spMk id="71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42:20.761" v="5418" actId="1038"/>
          <ac:spMkLst>
            <pc:docMk/>
            <pc:sldMk cId="3516394346" sldId="269"/>
            <ac:spMk id="72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42:20.761" v="5418" actId="1038"/>
          <ac:spMkLst>
            <pc:docMk/>
            <pc:sldMk cId="3516394346" sldId="269"/>
            <ac:spMk id="73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42:20.761" v="5418" actId="1038"/>
          <ac:spMkLst>
            <pc:docMk/>
            <pc:sldMk cId="3516394346" sldId="269"/>
            <ac:spMk id="75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42:20.761" v="5418" actId="1038"/>
          <ac:spMkLst>
            <pc:docMk/>
            <pc:sldMk cId="3516394346" sldId="269"/>
            <ac:spMk id="76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42:20.761" v="5418" actId="1038"/>
          <ac:spMkLst>
            <pc:docMk/>
            <pc:sldMk cId="3516394346" sldId="269"/>
            <ac:spMk id="78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42:20.761" v="5418" actId="1038"/>
          <ac:spMkLst>
            <pc:docMk/>
            <pc:sldMk cId="3516394346" sldId="269"/>
            <ac:spMk id="79" creationId="{00000000-0000-0000-0000-000000000000}"/>
          </ac:spMkLst>
        </pc:spChg>
        <pc:spChg chg="del">
          <ac:chgData name="Martin Yohanes Christian Aritonang" userId="d9894fa6-2b59-4b5d-a6e6-e33dced36420" providerId="ADAL" clId="{BF9D5DEF-BF52-4BB4-946E-BABA4587C126}" dt="2026-04-14T03:41:48.228" v="5331" actId="478"/>
          <ac:spMkLst>
            <pc:docMk/>
            <pc:sldMk cId="3516394346" sldId="269"/>
            <ac:spMk id="81" creationId="{00000000-0000-0000-0000-000000000000}"/>
          </ac:spMkLst>
        </pc:spChg>
        <pc:spChg chg="del">
          <ac:chgData name="Martin Yohanes Christian Aritonang" userId="d9894fa6-2b59-4b5d-a6e6-e33dced36420" providerId="ADAL" clId="{BF9D5DEF-BF52-4BB4-946E-BABA4587C126}" dt="2026-04-14T03:41:47.529" v="5330" actId="478"/>
          <ac:spMkLst>
            <pc:docMk/>
            <pc:sldMk cId="3516394346" sldId="269"/>
            <ac:spMk id="82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44:57.528" v="5434" actId="20577"/>
          <ac:spMkLst>
            <pc:docMk/>
            <pc:sldMk cId="3516394346" sldId="269"/>
            <ac:spMk id="84" creationId="{00000000-0000-0000-0000-000000000000}"/>
          </ac:spMkLst>
        </pc:spChg>
        <pc:picChg chg="mod">
          <ac:chgData name="Martin Yohanes Christian Aritonang" userId="d9894fa6-2b59-4b5d-a6e6-e33dced36420" providerId="ADAL" clId="{BF9D5DEF-BF52-4BB4-946E-BABA4587C126}" dt="2026-04-14T03:42:20.761" v="5418" actId="1038"/>
          <ac:picMkLst>
            <pc:docMk/>
            <pc:sldMk cId="3516394346" sldId="269"/>
            <ac:picMk id="74" creationId="{00000000-0000-0000-0000-000000000000}"/>
          </ac:picMkLst>
        </pc:picChg>
        <pc:picChg chg="mod modCrop">
          <ac:chgData name="Martin Yohanes Christian Aritonang" userId="d9894fa6-2b59-4b5d-a6e6-e33dced36420" providerId="ADAL" clId="{BF9D5DEF-BF52-4BB4-946E-BABA4587C126}" dt="2026-04-14T03:42:20.761" v="5418" actId="1038"/>
          <ac:picMkLst>
            <pc:docMk/>
            <pc:sldMk cId="3516394346" sldId="269"/>
            <ac:picMk id="77" creationId="{00000000-0000-0000-0000-000000000000}"/>
          </ac:picMkLst>
        </pc:picChg>
        <pc:picChg chg="del">
          <ac:chgData name="Martin Yohanes Christian Aritonang" userId="d9894fa6-2b59-4b5d-a6e6-e33dced36420" providerId="ADAL" clId="{BF9D5DEF-BF52-4BB4-946E-BABA4587C126}" dt="2026-04-14T03:41:57.089" v="5332" actId="478"/>
          <ac:picMkLst>
            <pc:docMk/>
            <pc:sldMk cId="3516394346" sldId="269"/>
            <ac:picMk id="80" creationId="{00000000-0000-0000-0000-000000000000}"/>
          </ac:picMkLst>
        </pc:picChg>
      </pc:sldChg>
      <pc:sldChg chg="addSp delSp modSp add mod">
        <pc:chgData name="Martin Yohanes Christian Aritonang" userId="d9894fa6-2b59-4b5d-a6e6-e33dced36420" providerId="ADAL" clId="{BF9D5DEF-BF52-4BB4-946E-BABA4587C126}" dt="2026-04-14T09:23:09.178" v="5863" actId="404"/>
        <pc:sldMkLst>
          <pc:docMk/>
          <pc:sldMk cId="1926447128" sldId="270"/>
        </pc:sldMkLst>
        <pc:spChg chg="mod">
          <ac:chgData name="Martin Yohanes Christian Aritonang" userId="d9894fa6-2b59-4b5d-a6e6-e33dced36420" providerId="ADAL" clId="{BF9D5DEF-BF52-4BB4-946E-BABA4587C126}" dt="2026-04-14T03:52:29.240" v="5597" actId="20577"/>
          <ac:spMkLst>
            <pc:docMk/>
            <pc:sldMk cId="1926447128" sldId="270"/>
            <ac:spMk id="35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25:54.451" v="542" actId="164"/>
          <ac:spMkLst>
            <pc:docMk/>
            <pc:sldMk cId="1926447128" sldId="270"/>
            <ac:spMk id="38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25:54.451" v="542" actId="164"/>
          <ac:spMkLst>
            <pc:docMk/>
            <pc:sldMk cId="1926447128" sldId="270"/>
            <ac:spMk id="39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24:20.270" v="535" actId="1038"/>
          <ac:spMkLst>
            <pc:docMk/>
            <pc:sldMk cId="1926447128" sldId="270"/>
            <ac:spMk id="41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24:20.270" v="535" actId="1038"/>
          <ac:spMkLst>
            <pc:docMk/>
            <pc:sldMk cId="1926447128" sldId="270"/>
            <ac:spMk id="43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9:23:09.178" v="5863" actId="404"/>
          <ac:spMkLst>
            <pc:docMk/>
            <pc:sldMk cId="1926447128" sldId="270"/>
            <ac:spMk id="52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51:09.111" v="5575" actId="20577"/>
          <ac:spMkLst>
            <pc:docMk/>
            <pc:sldMk cId="1926447128" sldId="270"/>
            <ac:spMk id="62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51:31.031" v="5585" actId="20577"/>
          <ac:spMkLst>
            <pc:docMk/>
            <pc:sldMk cId="1926447128" sldId="270"/>
            <ac:spMk id="76" creationId="{00000000-0000-0000-0000-000000000000}"/>
          </ac:spMkLst>
        </pc:spChg>
        <pc:grpChg chg="add mod">
          <ac:chgData name="Martin Yohanes Christian Aritonang" userId="d9894fa6-2b59-4b5d-a6e6-e33dced36420" providerId="ADAL" clId="{BF9D5DEF-BF52-4BB4-946E-BABA4587C126}" dt="2026-03-16T03:25:54.451" v="542" actId="164"/>
          <ac:grpSpMkLst>
            <pc:docMk/>
            <pc:sldMk cId="1926447128" sldId="270"/>
            <ac:grpSpMk id="97" creationId="{3EBB7C5F-F1EB-2960-4F63-4527105FCFBD}"/>
          </ac:grpSpMkLst>
        </pc:grpChg>
        <pc:picChg chg="mod">
          <ac:chgData name="Martin Yohanes Christian Aritonang" userId="d9894fa6-2b59-4b5d-a6e6-e33dced36420" providerId="ADAL" clId="{BF9D5DEF-BF52-4BB4-946E-BABA4587C126}" dt="2026-03-16T03:26:08.077" v="553" actId="1076"/>
          <ac:picMkLst>
            <pc:docMk/>
            <pc:sldMk cId="1926447128" sldId="270"/>
            <ac:picMk id="27" creationId="{00000000-0000-0000-0000-000000000000}"/>
          </ac:picMkLst>
        </pc:picChg>
      </pc:sldChg>
      <pc:sldChg chg="addSp delSp modSp mod">
        <pc:chgData name="Martin Yohanes Christian Aritonang" userId="d9894fa6-2b59-4b5d-a6e6-e33dced36420" providerId="ADAL" clId="{BF9D5DEF-BF52-4BB4-946E-BABA4587C126}" dt="2026-03-16T03:30:30.291" v="937" actId="1035"/>
        <pc:sldMkLst>
          <pc:docMk/>
          <pc:sldMk cId="0" sldId="273"/>
        </pc:sldMkLst>
        <pc:spChg chg="mod">
          <ac:chgData name="Martin Yohanes Christian Aritonang" userId="d9894fa6-2b59-4b5d-a6e6-e33dced36420" providerId="ADAL" clId="{BF9D5DEF-BF52-4BB4-946E-BABA4587C126}" dt="2026-03-16T03:30:16.381" v="914" actId="1035"/>
          <ac:spMkLst>
            <pc:docMk/>
            <pc:sldMk cId="0" sldId="273"/>
            <ac:spMk id="12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0:16.381" v="914" actId="1035"/>
          <ac:spMkLst>
            <pc:docMk/>
            <pc:sldMk cId="0" sldId="273"/>
            <ac:spMk id="13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0:16.381" v="914" actId="1035"/>
          <ac:spMkLst>
            <pc:docMk/>
            <pc:sldMk cId="0" sldId="273"/>
            <ac:spMk id="14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0:16.381" v="914" actId="1035"/>
          <ac:spMkLst>
            <pc:docMk/>
            <pc:sldMk cId="0" sldId="273"/>
            <ac:spMk id="16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0:16.381" v="914" actId="1035"/>
          <ac:spMkLst>
            <pc:docMk/>
            <pc:sldMk cId="0" sldId="273"/>
            <ac:spMk id="17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0:20.731" v="924" actId="1036"/>
          <ac:spMkLst>
            <pc:docMk/>
            <pc:sldMk cId="0" sldId="273"/>
            <ac:spMk id="18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0:20.731" v="924" actId="1036"/>
          <ac:spMkLst>
            <pc:docMk/>
            <pc:sldMk cId="0" sldId="273"/>
            <ac:spMk id="19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0:20.731" v="924" actId="1036"/>
          <ac:spMkLst>
            <pc:docMk/>
            <pc:sldMk cId="0" sldId="273"/>
            <ac:spMk id="20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0:20.731" v="924" actId="1036"/>
          <ac:spMkLst>
            <pc:docMk/>
            <pc:sldMk cId="0" sldId="273"/>
            <ac:spMk id="22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0:20.731" v="924" actId="1036"/>
          <ac:spMkLst>
            <pc:docMk/>
            <pc:sldMk cId="0" sldId="273"/>
            <ac:spMk id="23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0:25.162" v="931" actId="1035"/>
          <ac:spMkLst>
            <pc:docMk/>
            <pc:sldMk cId="0" sldId="273"/>
            <ac:spMk id="24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0:25.162" v="931" actId="1035"/>
          <ac:spMkLst>
            <pc:docMk/>
            <pc:sldMk cId="0" sldId="273"/>
            <ac:spMk id="25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0:25.162" v="931" actId="1035"/>
          <ac:spMkLst>
            <pc:docMk/>
            <pc:sldMk cId="0" sldId="273"/>
            <ac:spMk id="26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0:25.162" v="931" actId="1035"/>
          <ac:spMkLst>
            <pc:docMk/>
            <pc:sldMk cId="0" sldId="273"/>
            <ac:spMk id="28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0:25.162" v="931" actId="1035"/>
          <ac:spMkLst>
            <pc:docMk/>
            <pc:sldMk cId="0" sldId="273"/>
            <ac:spMk id="29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0:30.291" v="937" actId="1035"/>
          <ac:spMkLst>
            <pc:docMk/>
            <pc:sldMk cId="0" sldId="273"/>
            <ac:spMk id="30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0:30.291" v="937" actId="1035"/>
          <ac:spMkLst>
            <pc:docMk/>
            <pc:sldMk cId="0" sldId="273"/>
            <ac:spMk id="31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0:30.291" v="937" actId="1035"/>
          <ac:spMkLst>
            <pc:docMk/>
            <pc:sldMk cId="0" sldId="273"/>
            <ac:spMk id="32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0:30.291" v="937" actId="1035"/>
          <ac:spMkLst>
            <pc:docMk/>
            <pc:sldMk cId="0" sldId="273"/>
            <ac:spMk id="34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30:30.291" v="937" actId="1035"/>
          <ac:spMkLst>
            <pc:docMk/>
            <pc:sldMk cId="0" sldId="273"/>
            <ac:spMk id="35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27:14.083" v="584" actId="20577"/>
          <ac:spMkLst>
            <pc:docMk/>
            <pc:sldMk cId="0" sldId="273"/>
            <ac:spMk id="62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28:45.814" v="746" actId="20577"/>
          <ac:spMkLst>
            <pc:docMk/>
            <pc:sldMk cId="0" sldId="273"/>
            <ac:spMk id="70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3-16T03:27:54.559" v="639" actId="20577"/>
          <ac:spMkLst>
            <pc:docMk/>
            <pc:sldMk cId="0" sldId="273"/>
            <ac:spMk id="87" creationId="{00000000-0000-0000-0000-000000000000}"/>
          </ac:spMkLst>
        </pc:spChg>
        <pc:picChg chg="add del mod">
          <ac:chgData name="Martin Yohanes Christian Aritonang" userId="d9894fa6-2b59-4b5d-a6e6-e33dced36420" providerId="ADAL" clId="{BF9D5DEF-BF52-4BB4-946E-BABA4587C126}" dt="2026-03-16T03:29:40.230" v="769" actId="14100"/>
          <ac:picMkLst>
            <pc:docMk/>
            <pc:sldMk cId="0" sldId="273"/>
            <ac:picMk id="3" creationId="{00000000-0000-0000-0000-000000000000}"/>
          </ac:picMkLst>
        </pc:picChg>
        <pc:picChg chg="mod">
          <ac:chgData name="Martin Yohanes Christian Aritonang" userId="d9894fa6-2b59-4b5d-a6e6-e33dced36420" providerId="ADAL" clId="{BF9D5DEF-BF52-4BB4-946E-BABA4587C126}" dt="2026-03-16T03:30:16.381" v="914" actId="1035"/>
          <ac:picMkLst>
            <pc:docMk/>
            <pc:sldMk cId="0" sldId="273"/>
            <ac:picMk id="15" creationId="{00000000-0000-0000-0000-000000000000}"/>
          </ac:picMkLst>
        </pc:picChg>
        <pc:picChg chg="mod">
          <ac:chgData name="Martin Yohanes Christian Aritonang" userId="d9894fa6-2b59-4b5d-a6e6-e33dced36420" providerId="ADAL" clId="{BF9D5DEF-BF52-4BB4-946E-BABA4587C126}" dt="2026-03-16T03:30:20.731" v="924" actId="1036"/>
          <ac:picMkLst>
            <pc:docMk/>
            <pc:sldMk cId="0" sldId="273"/>
            <ac:picMk id="21" creationId="{00000000-0000-0000-0000-000000000000}"/>
          </ac:picMkLst>
        </pc:picChg>
        <pc:picChg chg="mod">
          <ac:chgData name="Martin Yohanes Christian Aritonang" userId="d9894fa6-2b59-4b5d-a6e6-e33dced36420" providerId="ADAL" clId="{BF9D5DEF-BF52-4BB4-946E-BABA4587C126}" dt="2026-03-16T03:30:25.162" v="931" actId="1035"/>
          <ac:picMkLst>
            <pc:docMk/>
            <pc:sldMk cId="0" sldId="273"/>
            <ac:picMk id="27" creationId="{00000000-0000-0000-0000-000000000000}"/>
          </ac:picMkLst>
        </pc:picChg>
        <pc:picChg chg="mod">
          <ac:chgData name="Martin Yohanes Christian Aritonang" userId="d9894fa6-2b59-4b5d-a6e6-e33dced36420" providerId="ADAL" clId="{BF9D5DEF-BF52-4BB4-946E-BABA4587C126}" dt="2026-03-16T03:30:30.291" v="937" actId="1035"/>
          <ac:picMkLst>
            <pc:docMk/>
            <pc:sldMk cId="0" sldId="273"/>
            <ac:picMk id="33" creationId="{00000000-0000-0000-0000-000000000000}"/>
          </ac:picMkLst>
        </pc:picChg>
      </pc:sldChg>
      <pc:sldChg chg="delSp modSp add mod">
        <pc:chgData name="Martin Yohanes Christian Aritonang" userId="d9894fa6-2b59-4b5d-a6e6-e33dced36420" providerId="ADAL" clId="{BF9D5DEF-BF52-4BB4-946E-BABA4587C126}" dt="2026-04-14T03:28:23.471" v="4997" actId="113"/>
        <pc:sldMkLst>
          <pc:docMk/>
          <pc:sldMk cId="62949187" sldId="274"/>
        </pc:sldMkLst>
        <pc:spChg chg="mod">
          <ac:chgData name="Martin Yohanes Christian Aritonang" userId="d9894fa6-2b59-4b5d-a6e6-e33dced36420" providerId="ADAL" clId="{BF9D5DEF-BF52-4BB4-946E-BABA4587C126}" dt="2026-04-14T03:16:19.172" v="4813" actId="14100"/>
          <ac:spMkLst>
            <pc:docMk/>
            <pc:sldMk cId="62949187" sldId="274"/>
            <ac:spMk id="9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16:37.348" v="4848" actId="14100"/>
          <ac:spMkLst>
            <pc:docMk/>
            <pc:sldMk cId="62949187" sldId="274"/>
            <ac:spMk id="13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28:14.850" v="4992" actId="113"/>
          <ac:spMkLst>
            <pc:docMk/>
            <pc:sldMk cId="62949187" sldId="274"/>
            <ac:spMk id="14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16:27.184" v="4844" actId="1035"/>
          <ac:spMkLst>
            <pc:docMk/>
            <pc:sldMk cId="62949187" sldId="274"/>
            <ac:spMk id="15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16:27.184" v="4844" actId="1035"/>
          <ac:spMkLst>
            <pc:docMk/>
            <pc:sldMk cId="62949187" sldId="274"/>
            <ac:spMk id="16" creationId="{00000000-0000-0000-0000-000000000000}"/>
          </ac:spMkLst>
        </pc:spChg>
        <pc:spChg chg="del">
          <ac:chgData name="Martin Yohanes Christian Aritonang" userId="d9894fa6-2b59-4b5d-a6e6-e33dced36420" providerId="ADAL" clId="{BF9D5DEF-BF52-4BB4-946E-BABA4587C126}" dt="2026-04-14T03:26:09.430" v="4918" actId="478"/>
          <ac:spMkLst>
            <pc:docMk/>
            <pc:sldMk cId="62949187" sldId="274"/>
            <ac:spMk id="27" creationId="{00000000-0000-0000-0000-000000000000}"/>
          </ac:spMkLst>
        </pc:spChg>
        <pc:spChg chg="del">
          <ac:chgData name="Martin Yohanes Christian Aritonang" userId="d9894fa6-2b59-4b5d-a6e6-e33dced36420" providerId="ADAL" clId="{BF9D5DEF-BF52-4BB4-946E-BABA4587C126}" dt="2026-04-14T03:26:09.430" v="4918" actId="478"/>
          <ac:spMkLst>
            <pc:docMk/>
            <pc:sldMk cId="62949187" sldId="274"/>
            <ac:spMk id="28" creationId="{00000000-0000-0000-0000-000000000000}"/>
          </ac:spMkLst>
        </pc:spChg>
        <pc:spChg chg="del">
          <ac:chgData name="Martin Yohanes Christian Aritonang" userId="d9894fa6-2b59-4b5d-a6e6-e33dced36420" providerId="ADAL" clId="{BF9D5DEF-BF52-4BB4-946E-BABA4587C126}" dt="2026-04-14T03:26:09.430" v="4918" actId="478"/>
          <ac:spMkLst>
            <pc:docMk/>
            <pc:sldMk cId="62949187" sldId="274"/>
            <ac:spMk id="29" creationId="{00000000-0000-0000-0000-000000000000}"/>
          </ac:spMkLst>
        </pc:spChg>
        <pc:spChg chg="del">
          <ac:chgData name="Martin Yohanes Christian Aritonang" userId="d9894fa6-2b59-4b5d-a6e6-e33dced36420" providerId="ADAL" clId="{BF9D5DEF-BF52-4BB4-946E-BABA4587C126}" dt="2026-04-14T03:26:09.430" v="4918" actId="478"/>
          <ac:spMkLst>
            <pc:docMk/>
            <pc:sldMk cId="62949187" sldId="274"/>
            <ac:spMk id="30" creationId="{00000000-0000-0000-0000-000000000000}"/>
          </ac:spMkLst>
        </pc:spChg>
        <pc:spChg chg="del mod">
          <ac:chgData name="Martin Yohanes Christian Aritonang" userId="d9894fa6-2b59-4b5d-a6e6-e33dced36420" providerId="ADAL" clId="{BF9D5DEF-BF52-4BB4-946E-BABA4587C126}" dt="2026-04-14T03:26:09.430" v="4918" actId="478"/>
          <ac:spMkLst>
            <pc:docMk/>
            <pc:sldMk cId="62949187" sldId="274"/>
            <ac:spMk id="31" creationId="{00000000-0000-0000-0000-000000000000}"/>
          </ac:spMkLst>
        </pc:spChg>
        <pc:spChg chg="del">
          <ac:chgData name="Martin Yohanes Christian Aritonang" userId="d9894fa6-2b59-4b5d-a6e6-e33dced36420" providerId="ADAL" clId="{BF9D5DEF-BF52-4BB4-946E-BABA4587C126}" dt="2026-04-14T03:26:09.430" v="4918" actId="478"/>
          <ac:spMkLst>
            <pc:docMk/>
            <pc:sldMk cId="62949187" sldId="274"/>
            <ac:spMk id="32" creationId="{00000000-0000-0000-0000-000000000000}"/>
          </ac:spMkLst>
        </pc:spChg>
        <pc:spChg chg="del">
          <ac:chgData name="Martin Yohanes Christian Aritonang" userId="d9894fa6-2b59-4b5d-a6e6-e33dced36420" providerId="ADAL" clId="{BF9D5DEF-BF52-4BB4-946E-BABA4587C126}" dt="2026-04-14T03:26:09.430" v="4918" actId="478"/>
          <ac:spMkLst>
            <pc:docMk/>
            <pc:sldMk cId="62949187" sldId="274"/>
            <ac:spMk id="33" creationId="{00000000-0000-0000-0000-000000000000}"/>
          </ac:spMkLst>
        </pc:spChg>
        <pc:spChg chg="del">
          <ac:chgData name="Martin Yohanes Christian Aritonang" userId="d9894fa6-2b59-4b5d-a6e6-e33dced36420" providerId="ADAL" clId="{BF9D5DEF-BF52-4BB4-946E-BABA4587C126}" dt="2026-04-14T03:26:09.430" v="4918" actId="478"/>
          <ac:spMkLst>
            <pc:docMk/>
            <pc:sldMk cId="62949187" sldId="274"/>
            <ac:spMk id="34" creationId="{00000000-0000-0000-0000-000000000000}"/>
          </ac:spMkLst>
        </pc:spChg>
        <pc:spChg chg="del">
          <ac:chgData name="Martin Yohanes Christian Aritonang" userId="d9894fa6-2b59-4b5d-a6e6-e33dced36420" providerId="ADAL" clId="{BF9D5DEF-BF52-4BB4-946E-BABA4587C126}" dt="2026-04-14T03:26:09.430" v="4918" actId="478"/>
          <ac:spMkLst>
            <pc:docMk/>
            <pc:sldMk cId="62949187" sldId="274"/>
            <ac:spMk id="35" creationId="{00000000-0000-0000-0000-000000000000}"/>
          </ac:spMkLst>
        </pc:spChg>
        <pc:spChg chg="del mod">
          <ac:chgData name="Martin Yohanes Christian Aritonang" userId="d9894fa6-2b59-4b5d-a6e6-e33dced36420" providerId="ADAL" clId="{BF9D5DEF-BF52-4BB4-946E-BABA4587C126}" dt="2026-04-14T03:26:09.430" v="4918" actId="478"/>
          <ac:spMkLst>
            <pc:docMk/>
            <pc:sldMk cId="62949187" sldId="274"/>
            <ac:spMk id="36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26:23.123" v="4970" actId="14100"/>
          <ac:spMkLst>
            <pc:docMk/>
            <pc:sldMk cId="62949187" sldId="274"/>
            <ac:spMk id="37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26:17.573" v="4969" actId="1035"/>
          <ac:spMkLst>
            <pc:docMk/>
            <pc:sldMk cId="62949187" sldId="274"/>
            <ac:spMk id="39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26:17.573" v="4969" actId="1035"/>
          <ac:spMkLst>
            <pc:docMk/>
            <pc:sldMk cId="62949187" sldId="274"/>
            <ac:spMk id="40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26:29.745" v="4972" actId="14100"/>
          <ac:spMkLst>
            <pc:docMk/>
            <pc:sldMk cId="62949187" sldId="274"/>
            <ac:spMk id="41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28:18.309" v="4995" actId="113"/>
          <ac:spMkLst>
            <pc:docMk/>
            <pc:sldMk cId="62949187" sldId="274"/>
            <ac:spMk id="42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15:31.805" v="4796" actId="1035"/>
          <ac:spMkLst>
            <pc:docMk/>
            <pc:sldMk cId="62949187" sldId="274"/>
            <ac:spMk id="60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28:23.471" v="4997" actId="113"/>
          <ac:spMkLst>
            <pc:docMk/>
            <pc:sldMk cId="62949187" sldId="274"/>
            <ac:spMk id="61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12:43.980" v="4751" actId="1036"/>
          <ac:spMkLst>
            <pc:docMk/>
            <pc:sldMk cId="62949187" sldId="274"/>
            <ac:spMk id="64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12:43.980" v="4751" actId="1036"/>
          <ac:spMkLst>
            <pc:docMk/>
            <pc:sldMk cId="62949187" sldId="274"/>
            <ac:spMk id="65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12:43.980" v="4751" actId="1036"/>
          <ac:spMkLst>
            <pc:docMk/>
            <pc:sldMk cId="62949187" sldId="274"/>
            <ac:spMk id="66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13:14.146" v="4763" actId="1036"/>
          <ac:spMkLst>
            <pc:docMk/>
            <pc:sldMk cId="62949187" sldId="274"/>
            <ac:spMk id="67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28:20.579" v="4996" actId="113"/>
          <ac:spMkLst>
            <pc:docMk/>
            <pc:sldMk cId="62949187" sldId="274"/>
            <ac:spMk id="68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12:31.415" v="4718" actId="1036"/>
          <ac:spMkLst>
            <pc:docMk/>
            <pc:sldMk cId="62949187" sldId="274"/>
            <ac:spMk id="71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12:31.415" v="4718" actId="1036"/>
          <ac:spMkLst>
            <pc:docMk/>
            <pc:sldMk cId="62949187" sldId="274"/>
            <ac:spMk id="73" creationId="{00000000-0000-0000-0000-000000000000}"/>
          </ac:spMkLst>
        </pc:spChg>
        <pc:spChg chg="mod">
          <ac:chgData name="Martin Yohanes Christian Aritonang" userId="d9894fa6-2b59-4b5d-a6e6-e33dced36420" providerId="ADAL" clId="{BF9D5DEF-BF52-4BB4-946E-BABA4587C126}" dt="2026-04-14T03:12:31.415" v="4718" actId="1036"/>
          <ac:spMkLst>
            <pc:docMk/>
            <pc:sldMk cId="62949187" sldId="274"/>
            <ac:spMk id="74" creationId="{00000000-0000-0000-0000-000000000000}"/>
          </ac:spMkLst>
        </pc:spChg>
        <pc:picChg chg="mod">
          <ac:chgData name="Martin Yohanes Christian Aritonang" userId="d9894fa6-2b59-4b5d-a6e6-e33dced36420" providerId="ADAL" clId="{BF9D5DEF-BF52-4BB4-946E-BABA4587C126}" dt="2026-04-14T03:26:17.573" v="4969" actId="1035"/>
          <ac:picMkLst>
            <pc:docMk/>
            <pc:sldMk cId="62949187" sldId="274"/>
            <ac:picMk id="38" creationId="{00000000-0000-0000-0000-000000000000}"/>
          </ac:picMkLst>
        </pc:picChg>
        <pc:picChg chg="mod">
          <ac:chgData name="Martin Yohanes Christian Aritonang" userId="d9894fa6-2b59-4b5d-a6e6-e33dced36420" providerId="ADAL" clId="{BF9D5DEF-BF52-4BB4-946E-BABA4587C126}" dt="2026-04-14T03:12:31.415" v="4718" actId="1036"/>
          <ac:picMkLst>
            <pc:docMk/>
            <pc:sldMk cId="62949187" sldId="274"/>
            <ac:picMk id="72" creationId="{00000000-0000-0000-0000-000000000000}"/>
          </ac:picMkLst>
        </pc:picChg>
      </pc:sldChg>
      <pc:sldChg chg="add">
        <pc:chgData name="Martin Yohanes Christian Aritonang" userId="d9894fa6-2b59-4b5d-a6e6-e33dced36420" providerId="ADAL" clId="{BF9D5DEF-BF52-4BB4-946E-BABA4587C126}" dt="2026-03-26T06:20:14.614" v="1820"/>
        <pc:sldMkLst>
          <pc:docMk/>
          <pc:sldMk cId="3794475030" sldId="275"/>
        </pc:sldMkLst>
      </pc:sldChg>
      <pc:sldChg chg="addSp delSp modSp add mod">
        <pc:chgData name="Martin Yohanes Christian Aritonang" userId="d9894fa6-2b59-4b5d-a6e6-e33dced36420" providerId="ADAL" clId="{BF9D5DEF-BF52-4BB4-946E-BABA4587C126}" dt="2026-04-13T09:14:49.908" v="3994" actId="20577"/>
        <pc:sldMkLst>
          <pc:docMk/>
          <pc:sldMk cId="2994772452" sldId="276"/>
        </pc:sldMkLst>
        <pc:spChg chg="add mod">
          <ac:chgData name="Martin Yohanes Christian Aritonang" userId="d9894fa6-2b59-4b5d-a6e6-e33dced36420" providerId="ADAL" clId="{BF9D5DEF-BF52-4BB4-946E-BABA4587C126}" dt="2026-03-26T06:34:57.164" v="2211" actId="20577"/>
          <ac:spMkLst>
            <pc:docMk/>
            <pc:sldMk cId="2994772452" sldId="276"/>
            <ac:spMk id="10" creationId="{0E920C48-3353-797E-A385-A50578CF7DED}"/>
          </ac:spMkLst>
        </pc:spChg>
        <pc:spChg chg="add mod">
          <ac:chgData name="Martin Yohanes Christian Aritonang" userId="d9894fa6-2b59-4b5d-a6e6-e33dced36420" providerId="ADAL" clId="{BF9D5DEF-BF52-4BB4-946E-BABA4587C126}" dt="2026-03-26T06:34:59.931" v="2213" actId="20577"/>
          <ac:spMkLst>
            <pc:docMk/>
            <pc:sldMk cId="2994772452" sldId="276"/>
            <ac:spMk id="11" creationId="{6529B65C-FEB5-DC94-68FD-43AFD16A893D}"/>
          </ac:spMkLst>
        </pc:spChg>
        <pc:spChg chg="mod">
          <ac:chgData name="Martin Yohanes Christian Aritonang" userId="d9894fa6-2b59-4b5d-a6e6-e33dced36420" providerId="ADAL" clId="{BF9D5DEF-BF52-4BB4-946E-BABA4587C126}" dt="2026-04-13T09:14:49.908" v="3994" actId="20577"/>
          <ac:spMkLst>
            <pc:docMk/>
            <pc:sldMk cId="2994772452" sldId="276"/>
            <ac:spMk id="24" creationId="{E89BC8C5-E86B-0F99-0489-48DED0602675}"/>
          </ac:spMkLst>
        </pc:spChg>
        <pc:spChg chg="mod">
          <ac:chgData name="Martin Yohanes Christian Aritonang" userId="d9894fa6-2b59-4b5d-a6e6-e33dced36420" providerId="ADAL" clId="{BF9D5DEF-BF52-4BB4-946E-BABA4587C126}" dt="2026-03-26T06:28:17.586" v="2128" actId="113"/>
          <ac:spMkLst>
            <pc:docMk/>
            <pc:sldMk cId="2994772452" sldId="276"/>
            <ac:spMk id="30" creationId="{74280D0D-9246-17FF-F0E2-B83657B524DB}"/>
          </ac:spMkLst>
        </pc:spChg>
        <pc:spChg chg="mod">
          <ac:chgData name="Martin Yohanes Christian Aritonang" userId="d9894fa6-2b59-4b5d-a6e6-e33dced36420" providerId="ADAL" clId="{BF9D5DEF-BF52-4BB4-946E-BABA4587C126}" dt="2026-03-26T06:28:22.576" v="2130" actId="113"/>
          <ac:spMkLst>
            <pc:docMk/>
            <pc:sldMk cId="2994772452" sldId="276"/>
            <ac:spMk id="31" creationId="{A22CB212-0373-33FD-FF5D-86185423B10D}"/>
          </ac:spMkLst>
        </pc:spChg>
        <pc:picChg chg="add mod">
          <ac:chgData name="Martin Yohanes Christian Aritonang" userId="d9894fa6-2b59-4b5d-a6e6-e33dced36420" providerId="ADAL" clId="{BF9D5DEF-BF52-4BB4-946E-BABA4587C126}" dt="2026-03-26T06:31:55.114" v="2149" actId="1036"/>
          <ac:picMkLst>
            <pc:docMk/>
            <pc:sldMk cId="2994772452" sldId="276"/>
            <ac:picMk id="3" creationId="{29FFFEBB-8F1F-6C95-F26F-C6F49E5CB9A0}"/>
          </ac:picMkLst>
        </pc:picChg>
        <pc:picChg chg="mod">
          <ac:chgData name="Martin Yohanes Christian Aritonang" userId="d9894fa6-2b59-4b5d-a6e6-e33dced36420" providerId="ADAL" clId="{BF9D5DEF-BF52-4BB4-946E-BABA4587C126}" dt="2026-03-26T06:23:43.585" v="1891" actId="1036"/>
          <ac:picMkLst>
            <pc:docMk/>
            <pc:sldMk cId="2994772452" sldId="276"/>
            <ac:picMk id="8" creationId="{41ED2AB8-6F84-4A66-B3C3-BB20CDC6EE4C}"/>
          </ac:picMkLst>
        </pc:picChg>
        <pc:picChg chg="add mod">
          <ac:chgData name="Martin Yohanes Christian Aritonang" userId="d9894fa6-2b59-4b5d-a6e6-e33dced36420" providerId="ADAL" clId="{BF9D5DEF-BF52-4BB4-946E-BABA4587C126}" dt="2026-03-26T06:31:47.313" v="2142" actId="14100"/>
          <ac:picMkLst>
            <pc:docMk/>
            <pc:sldMk cId="2994772452" sldId="276"/>
            <ac:picMk id="9" creationId="{64269366-F14E-3CEC-8F55-6C5F885EC37C}"/>
          </ac:picMkLst>
        </pc:picChg>
        <pc:picChg chg="mod modCrop">
          <ac:chgData name="Martin Yohanes Christian Aritonang" userId="d9894fa6-2b59-4b5d-a6e6-e33dced36420" providerId="ADAL" clId="{BF9D5DEF-BF52-4BB4-946E-BABA4587C126}" dt="2026-03-26T06:23:43.585" v="1891" actId="1036"/>
          <ac:picMkLst>
            <pc:docMk/>
            <pc:sldMk cId="2994772452" sldId="276"/>
            <ac:picMk id="28" creationId="{55E3CF57-433B-A871-8526-ED44A5EC5CC1}"/>
          </ac:picMkLst>
        </pc:picChg>
      </pc:sldChg>
      <pc:sldChg chg="delSp modSp add mod">
        <pc:chgData name="Martin Yohanes Christian Aritonang" userId="d9894fa6-2b59-4b5d-a6e6-e33dced36420" providerId="ADAL" clId="{BF9D5DEF-BF52-4BB4-946E-BABA4587C126}" dt="2026-04-13T09:14:59.729" v="3997" actId="20577"/>
        <pc:sldMkLst>
          <pc:docMk/>
          <pc:sldMk cId="4242650282" sldId="277"/>
        </pc:sldMkLst>
        <pc:spChg chg="mod">
          <ac:chgData name="Martin Yohanes Christian Aritonang" userId="d9894fa6-2b59-4b5d-a6e6-e33dced36420" providerId="ADAL" clId="{BF9D5DEF-BF52-4BB4-946E-BABA4587C126}" dt="2026-04-13T09:14:59.729" v="3997" actId="20577"/>
          <ac:spMkLst>
            <pc:docMk/>
            <pc:sldMk cId="4242650282" sldId="277"/>
            <ac:spMk id="24" creationId="{75FCB990-42E8-8D14-F3FD-5E23A66CF7B2}"/>
          </ac:spMkLst>
        </pc:spChg>
        <pc:spChg chg="mod">
          <ac:chgData name="Martin Yohanes Christian Aritonang" userId="d9894fa6-2b59-4b5d-a6e6-e33dced36420" providerId="ADAL" clId="{BF9D5DEF-BF52-4BB4-946E-BABA4587C126}" dt="2026-03-26T06:37:30.367" v="2403" actId="20577"/>
          <ac:spMkLst>
            <pc:docMk/>
            <pc:sldMk cId="4242650282" sldId="277"/>
            <ac:spMk id="30" creationId="{0CB4FCD8-3EBB-900A-B74F-D42A3E74A7ED}"/>
          </ac:spMkLst>
        </pc:spChg>
      </pc:sldChg>
      <pc:sldChg chg="addSp delSp modSp add mod">
        <pc:chgData name="Martin Yohanes Christian Aritonang" userId="d9894fa6-2b59-4b5d-a6e6-e33dced36420" providerId="ADAL" clId="{BF9D5DEF-BF52-4BB4-946E-BABA4587C126}" dt="2026-04-13T09:15:11.392" v="4001"/>
        <pc:sldMkLst>
          <pc:docMk/>
          <pc:sldMk cId="1137313982" sldId="278"/>
        </pc:sldMkLst>
        <pc:spChg chg="add mod">
          <ac:chgData name="Martin Yohanes Christian Aritonang" userId="d9894fa6-2b59-4b5d-a6e6-e33dced36420" providerId="ADAL" clId="{BF9D5DEF-BF52-4BB4-946E-BABA4587C126}" dt="2026-03-26T06:49:13.644" v="2721" actId="113"/>
          <ac:spMkLst>
            <pc:docMk/>
            <pc:sldMk cId="1137313982" sldId="278"/>
            <ac:spMk id="11" creationId="{1A4E1995-8FF3-B484-8566-D9064D550DBA}"/>
          </ac:spMkLst>
        </pc:spChg>
        <pc:spChg chg="add mod">
          <ac:chgData name="Martin Yohanes Christian Aritonang" userId="d9894fa6-2b59-4b5d-a6e6-e33dced36420" providerId="ADAL" clId="{BF9D5DEF-BF52-4BB4-946E-BABA4587C126}" dt="2026-03-26T06:54:51.801" v="2818" actId="20577"/>
          <ac:spMkLst>
            <pc:docMk/>
            <pc:sldMk cId="1137313982" sldId="278"/>
            <ac:spMk id="19" creationId="{CBC918D0-53A9-9266-3B24-AAA7D7E5981C}"/>
          </ac:spMkLst>
        </pc:spChg>
        <pc:spChg chg="mod">
          <ac:chgData name="Martin Yohanes Christian Aritonang" userId="d9894fa6-2b59-4b5d-a6e6-e33dced36420" providerId="ADAL" clId="{BF9D5DEF-BF52-4BB4-946E-BABA4587C126}" dt="2026-04-13T09:15:11.392" v="4001"/>
          <ac:spMkLst>
            <pc:docMk/>
            <pc:sldMk cId="1137313982" sldId="278"/>
            <ac:spMk id="24" creationId="{DE811688-800B-BE37-CAB7-E08663709F29}"/>
          </ac:spMkLst>
        </pc:spChg>
        <pc:spChg chg="mod">
          <ac:chgData name="Martin Yohanes Christian Aritonang" userId="d9894fa6-2b59-4b5d-a6e6-e33dced36420" providerId="ADAL" clId="{BF9D5DEF-BF52-4BB4-946E-BABA4587C126}" dt="2026-03-26T06:46:02.335" v="2621" actId="1076"/>
          <ac:spMkLst>
            <pc:docMk/>
            <pc:sldMk cId="1137313982" sldId="278"/>
            <ac:spMk id="30" creationId="{CCD2A98E-04DC-136A-3EF6-E3FC5C3C3C9E}"/>
          </ac:spMkLst>
        </pc:spChg>
        <pc:picChg chg="mod">
          <ac:chgData name="Martin Yohanes Christian Aritonang" userId="d9894fa6-2b59-4b5d-a6e6-e33dced36420" providerId="ADAL" clId="{BF9D5DEF-BF52-4BB4-946E-BABA4587C126}" dt="2026-03-26T06:46:02.335" v="2621" actId="1076"/>
          <ac:picMkLst>
            <pc:docMk/>
            <pc:sldMk cId="1137313982" sldId="278"/>
            <ac:picMk id="8" creationId="{D0055617-6992-9EA6-3FF1-DAF219C9E7E6}"/>
          </ac:picMkLst>
        </pc:picChg>
        <pc:picChg chg="add mod">
          <ac:chgData name="Martin Yohanes Christian Aritonang" userId="d9894fa6-2b59-4b5d-a6e6-e33dced36420" providerId="ADAL" clId="{BF9D5DEF-BF52-4BB4-946E-BABA4587C126}" dt="2026-03-26T07:04:18.779" v="2888" actId="1440"/>
          <ac:picMkLst>
            <pc:docMk/>
            <pc:sldMk cId="1137313982" sldId="278"/>
            <ac:picMk id="9" creationId="{DFDA8A0A-AEC8-CF7A-07E2-1D84F457F71A}"/>
          </ac:picMkLst>
        </pc:picChg>
        <pc:picChg chg="add mod">
          <ac:chgData name="Martin Yohanes Christian Aritonang" userId="d9894fa6-2b59-4b5d-a6e6-e33dced36420" providerId="ADAL" clId="{BF9D5DEF-BF52-4BB4-946E-BABA4587C126}" dt="2026-03-26T06:46:10.910" v="2623" actId="1076"/>
          <ac:picMkLst>
            <pc:docMk/>
            <pc:sldMk cId="1137313982" sldId="278"/>
            <ac:picMk id="10" creationId="{D6B31D32-BEE0-AA7F-F64A-0959A4E9E883}"/>
          </ac:picMkLst>
        </pc:picChg>
        <pc:picChg chg="add mod">
          <ac:chgData name="Martin Yohanes Christian Aritonang" userId="d9894fa6-2b59-4b5d-a6e6-e33dced36420" providerId="ADAL" clId="{BF9D5DEF-BF52-4BB4-946E-BABA4587C126}" dt="2026-03-26T07:04:18.779" v="2888" actId="1440"/>
          <ac:picMkLst>
            <pc:docMk/>
            <pc:sldMk cId="1137313982" sldId="278"/>
            <ac:picMk id="17" creationId="{6DDDAC26-7258-8D4B-8702-876FD16B1C14}"/>
          </ac:picMkLst>
        </pc:picChg>
        <pc:picChg chg="add mod">
          <ac:chgData name="Martin Yohanes Christian Aritonang" userId="d9894fa6-2b59-4b5d-a6e6-e33dced36420" providerId="ADAL" clId="{BF9D5DEF-BF52-4BB4-946E-BABA4587C126}" dt="2026-03-26T06:49:41.599" v="2729" actId="1036"/>
          <ac:picMkLst>
            <pc:docMk/>
            <pc:sldMk cId="1137313982" sldId="278"/>
            <ac:picMk id="18" creationId="{A40CD882-E615-758A-76AD-912A1FC4EC84}"/>
          </ac:picMkLst>
        </pc:picChg>
        <pc:picChg chg="add mod">
          <ac:chgData name="Martin Yohanes Christian Aritonang" userId="d9894fa6-2b59-4b5d-a6e6-e33dced36420" providerId="ADAL" clId="{BF9D5DEF-BF52-4BB4-946E-BABA4587C126}" dt="2026-03-26T07:04:18.779" v="2888" actId="1440"/>
          <ac:picMkLst>
            <pc:docMk/>
            <pc:sldMk cId="1137313982" sldId="278"/>
            <ac:picMk id="31" creationId="{95839C1A-17C5-EA91-5C43-2186C833AAE8}"/>
          </ac:picMkLst>
        </pc:picChg>
      </pc:sldChg>
      <pc:sldChg chg="addSp delSp modSp add mod">
        <pc:chgData name="Martin Yohanes Christian Aritonang" userId="d9894fa6-2b59-4b5d-a6e6-e33dced36420" providerId="ADAL" clId="{BF9D5DEF-BF52-4BB4-946E-BABA4587C126}" dt="2026-04-13T09:15:24.684" v="4005"/>
        <pc:sldMkLst>
          <pc:docMk/>
          <pc:sldMk cId="27690480" sldId="279"/>
        </pc:sldMkLst>
        <pc:spChg chg="mod">
          <ac:chgData name="Martin Yohanes Christian Aritonang" userId="d9894fa6-2b59-4b5d-a6e6-e33dced36420" providerId="ADAL" clId="{BF9D5DEF-BF52-4BB4-946E-BABA4587C126}" dt="2026-03-26T07:11:51.461" v="3198" actId="20577"/>
          <ac:spMkLst>
            <pc:docMk/>
            <pc:sldMk cId="27690480" sldId="279"/>
            <ac:spMk id="11" creationId="{7D48A100-94A4-E3BA-331B-298D36931D97}"/>
          </ac:spMkLst>
        </pc:spChg>
        <pc:spChg chg="mod">
          <ac:chgData name="Martin Yohanes Christian Aritonang" userId="d9894fa6-2b59-4b5d-a6e6-e33dced36420" providerId="ADAL" clId="{BF9D5DEF-BF52-4BB4-946E-BABA4587C126}" dt="2026-03-26T07:14:38.066" v="3339" actId="20577"/>
          <ac:spMkLst>
            <pc:docMk/>
            <pc:sldMk cId="27690480" sldId="279"/>
            <ac:spMk id="19" creationId="{D42417CC-8428-D74E-900F-14B4DA40031E}"/>
          </ac:spMkLst>
        </pc:spChg>
        <pc:spChg chg="mod">
          <ac:chgData name="Martin Yohanes Christian Aritonang" userId="d9894fa6-2b59-4b5d-a6e6-e33dced36420" providerId="ADAL" clId="{BF9D5DEF-BF52-4BB4-946E-BABA4587C126}" dt="2026-04-13T09:15:24.684" v="4005"/>
          <ac:spMkLst>
            <pc:docMk/>
            <pc:sldMk cId="27690480" sldId="279"/>
            <ac:spMk id="24" creationId="{C4BE274B-2C8F-4278-C030-88EC3D123842}"/>
          </ac:spMkLst>
        </pc:spChg>
        <pc:spChg chg="mod">
          <ac:chgData name="Martin Yohanes Christian Aritonang" userId="d9894fa6-2b59-4b5d-a6e6-e33dced36420" providerId="ADAL" clId="{BF9D5DEF-BF52-4BB4-946E-BABA4587C126}" dt="2026-03-26T07:09:59.254" v="3194" actId="20577"/>
          <ac:spMkLst>
            <pc:docMk/>
            <pc:sldMk cId="27690480" sldId="279"/>
            <ac:spMk id="30" creationId="{848205D5-A6AA-30F6-16C3-95A6F527E74C}"/>
          </ac:spMkLst>
        </pc:spChg>
        <pc:picChg chg="add mod">
          <ac:chgData name="Martin Yohanes Christian Aritonang" userId="d9894fa6-2b59-4b5d-a6e6-e33dced36420" providerId="ADAL" clId="{BF9D5DEF-BF52-4BB4-946E-BABA4587C126}" dt="2026-03-26T07:06:00.920" v="2904" actId="1076"/>
          <ac:picMkLst>
            <pc:docMk/>
            <pc:sldMk cId="27690480" sldId="279"/>
            <ac:picMk id="13" creationId="{A2EDFDFE-DD59-28BA-D0C1-556D05885664}"/>
          </ac:picMkLst>
        </pc:picChg>
        <pc:picChg chg="add mod">
          <ac:chgData name="Martin Yohanes Christian Aritonang" userId="d9894fa6-2b59-4b5d-a6e6-e33dced36420" providerId="ADAL" clId="{BF9D5DEF-BF52-4BB4-946E-BABA4587C126}" dt="2026-03-26T07:07:24.860" v="3038" actId="1440"/>
          <ac:picMkLst>
            <pc:docMk/>
            <pc:sldMk cId="27690480" sldId="279"/>
            <ac:picMk id="15" creationId="{FF933F1B-BAF2-E130-61DD-730C76FEEAE3}"/>
          </ac:picMkLst>
        </pc:picChg>
        <pc:picChg chg="add mod">
          <ac:chgData name="Martin Yohanes Christian Aritonang" userId="d9894fa6-2b59-4b5d-a6e6-e33dced36420" providerId="ADAL" clId="{BF9D5DEF-BF52-4BB4-946E-BABA4587C126}" dt="2026-03-26T07:13:36.030" v="3204" actId="1440"/>
          <ac:picMkLst>
            <pc:docMk/>
            <pc:sldMk cId="27690480" sldId="279"/>
            <ac:picMk id="27" creationId="{9D2EF374-5F66-47C5-9860-D4541906070C}"/>
          </ac:picMkLst>
        </pc:picChg>
      </pc:sldChg>
      <pc:sldChg chg="addSp delSp modSp add mod">
        <pc:chgData name="Martin Yohanes Christian Aritonang" userId="d9894fa6-2b59-4b5d-a6e6-e33dced36420" providerId="ADAL" clId="{BF9D5DEF-BF52-4BB4-946E-BABA4587C126}" dt="2026-04-13T09:15:32.695" v="4009"/>
        <pc:sldMkLst>
          <pc:docMk/>
          <pc:sldMk cId="3206601366" sldId="280"/>
        </pc:sldMkLst>
        <pc:spChg chg="mod">
          <ac:chgData name="Martin Yohanes Christian Aritonang" userId="d9894fa6-2b59-4b5d-a6e6-e33dced36420" providerId="ADAL" clId="{BF9D5DEF-BF52-4BB4-946E-BABA4587C126}" dt="2026-03-26T08:17:49.313" v="3570" actId="113"/>
          <ac:spMkLst>
            <pc:docMk/>
            <pc:sldMk cId="3206601366" sldId="280"/>
            <ac:spMk id="11" creationId="{38A59567-6896-D174-7254-6598E46E7B78}"/>
          </ac:spMkLst>
        </pc:spChg>
        <pc:spChg chg="mod">
          <ac:chgData name="Martin Yohanes Christian Aritonang" userId="d9894fa6-2b59-4b5d-a6e6-e33dced36420" providerId="ADAL" clId="{BF9D5DEF-BF52-4BB4-946E-BABA4587C126}" dt="2026-03-26T08:25:50.951" v="3643" actId="20577"/>
          <ac:spMkLst>
            <pc:docMk/>
            <pc:sldMk cId="3206601366" sldId="280"/>
            <ac:spMk id="19" creationId="{8ED425DD-60B4-39B4-746D-B51764324DEF}"/>
          </ac:spMkLst>
        </pc:spChg>
        <pc:spChg chg="mod">
          <ac:chgData name="Martin Yohanes Christian Aritonang" userId="d9894fa6-2b59-4b5d-a6e6-e33dced36420" providerId="ADAL" clId="{BF9D5DEF-BF52-4BB4-946E-BABA4587C126}" dt="2026-04-13T09:15:32.695" v="4009"/>
          <ac:spMkLst>
            <pc:docMk/>
            <pc:sldMk cId="3206601366" sldId="280"/>
            <ac:spMk id="24" creationId="{0B47522A-6DAA-6E22-2F7E-7A7BD85A2D19}"/>
          </ac:spMkLst>
        </pc:spChg>
        <pc:spChg chg="mod">
          <ac:chgData name="Martin Yohanes Christian Aritonang" userId="d9894fa6-2b59-4b5d-a6e6-e33dced36420" providerId="ADAL" clId="{BF9D5DEF-BF52-4BB4-946E-BABA4587C126}" dt="2026-03-26T07:58:46.064" v="3471" actId="20577"/>
          <ac:spMkLst>
            <pc:docMk/>
            <pc:sldMk cId="3206601366" sldId="280"/>
            <ac:spMk id="30" creationId="{C0884C60-B75D-CECF-C9AF-E6EDA1E5FB31}"/>
          </ac:spMkLst>
        </pc:spChg>
        <pc:picChg chg="add mod">
          <ac:chgData name="Martin Yohanes Christian Aritonang" userId="d9894fa6-2b59-4b5d-a6e6-e33dced36420" providerId="ADAL" clId="{BF9D5DEF-BF52-4BB4-946E-BABA4587C126}" dt="2026-03-26T07:57:59.130" v="3366" actId="1035"/>
          <ac:picMkLst>
            <pc:docMk/>
            <pc:sldMk cId="3206601366" sldId="280"/>
            <ac:picMk id="5" creationId="{4FA7C2F8-00B6-C399-68D3-D0D46FBB7252}"/>
          </ac:picMkLst>
        </pc:picChg>
        <pc:picChg chg="add mod modCrop">
          <ac:chgData name="Martin Yohanes Christian Aritonang" userId="d9894fa6-2b59-4b5d-a6e6-e33dced36420" providerId="ADAL" clId="{BF9D5DEF-BF52-4BB4-946E-BABA4587C126}" dt="2026-03-26T08:16:54.417" v="3484" actId="1440"/>
          <ac:picMkLst>
            <pc:docMk/>
            <pc:sldMk cId="3206601366" sldId="280"/>
            <ac:picMk id="9" creationId="{B3E0F286-1769-4445-AEE5-497D7C3D8B53}"/>
          </ac:picMkLst>
        </pc:picChg>
        <pc:picChg chg="add mod modCrop">
          <ac:chgData name="Martin Yohanes Christian Aritonang" userId="d9894fa6-2b59-4b5d-a6e6-e33dced36420" providerId="ADAL" clId="{BF9D5DEF-BF52-4BB4-946E-BABA4587C126}" dt="2026-03-26T08:16:54.417" v="3484" actId="1440"/>
          <ac:picMkLst>
            <pc:docMk/>
            <pc:sldMk cId="3206601366" sldId="280"/>
            <ac:picMk id="12" creationId="{BBEFC76F-C3CC-24BA-6EAF-DAD8F73D6433}"/>
          </ac:picMkLst>
        </pc:picChg>
        <pc:picChg chg="add mod">
          <ac:chgData name="Martin Yohanes Christian Aritonang" userId="d9894fa6-2b59-4b5d-a6e6-e33dced36420" providerId="ADAL" clId="{BF9D5DEF-BF52-4BB4-946E-BABA4587C126}" dt="2026-03-26T08:25:30.360" v="3582" actId="1076"/>
          <ac:picMkLst>
            <pc:docMk/>
            <pc:sldMk cId="3206601366" sldId="280"/>
            <ac:picMk id="29" creationId="{E2707BA8-FD8F-147F-BAA8-0EF5045F0BAE}"/>
          </ac:picMkLst>
        </pc:picChg>
      </pc:sldChg>
      <pc:sldChg chg="addSp delSp modSp add mod modAnim">
        <pc:chgData name="Martin Yohanes Christian Aritonang" userId="d9894fa6-2b59-4b5d-a6e6-e33dced36420" providerId="ADAL" clId="{BF9D5DEF-BF52-4BB4-946E-BABA4587C126}" dt="2026-04-13T09:24:51.488" v="4055"/>
        <pc:sldMkLst>
          <pc:docMk/>
          <pc:sldMk cId="3721508045" sldId="281"/>
        </pc:sldMkLst>
        <pc:spChg chg="add del">
          <ac:chgData name="Martin Yohanes Christian Aritonang" userId="d9894fa6-2b59-4b5d-a6e6-e33dced36420" providerId="ADAL" clId="{BF9D5DEF-BF52-4BB4-946E-BABA4587C126}" dt="2026-04-13T08:31:46.389" v="3651" actId="478"/>
          <ac:spMkLst>
            <pc:docMk/>
            <pc:sldMk cId="3721508045" sldId="281"/>
            <ac:spMk id="3" creationId="{2B90BBE6-CC10-D695-892B-2E47F5652376}"/>
          </ac:spMkLst>
        </pc:spChg>
        <pc:spChg chg="add mod">
          <ac:chgData name="Martin Yohanes Christian Aritonang" userId="d9894fa6-2b59-4b5d-a6e6-e33dced36420" providerId="ADAL" clId="{BF9D5DEF-BF52-4BB4-946E-BABA4587C126}" dt="2026-04-13T08:34:15.937" v="3672" actId="164"/>
          <ac:spMkLst>
            <pc:docMk/>
            <pc:sldMk cId="3721508045" sldId="281"/>
            <ac:spMk id="6" creationId="{5C76AC2D-EE25-0431-412C-3822648EB38E}"/>
          </ac:spMkLst>
        </pc:spChg>
        <pc:spChg chg="add del mod">
          <ac:chgData name="Martin Yohanes Christian Aritonang" userId="d9894fa6-2b59-4b5d-a6e6-e33dced36420" providerId="ADAL" clId="{BF9D5DEF-BF52-4BB4-946E-BABA4587C126}" dt="2026-04-13T08:33:14.133" v="3661"/>
          <ac:spMkLst>
            <pc:docMk/>
            <pc:sldMk cId="3721508045" sldId="281"/>
            <ac:spMk id="9" creationId="{605698BA-0822-8DFC-22A5-B58981787F10}"/>
          </ac:spMkLst>
        </pc:spChg>
        <pc:spChg chg="add mod">
          <ac:chgData name="Martin Yohanes Christian Aritonang" userId="d9894fa6-2b59-4b5d-a6e6-e33dced36420" providerId="ADAL" clId="{BF9D5DEF-BF52-4BB4-946E-BABA4587C126}" dt="2026-04-13T08:37:14.178" v="3677" actId="113"/>
          <ac:spMkLst>
            <pc:docMk/>
            <pc:sldMk cId="3721508045" sldId="281"/>
            <ac:spMk id="10" creationId="{817690BB-8E12-F649-5CE6-8ECD2A1ECFCE}"/>
          </ac:spMkLst>
        </pc:spChg>
        <pc:spChg chg="mod">
          <ac:chgData name="Martin Yohanes Christian Aritonang" userId="d9894fa6-2b59-4b5d-a6e6-e33dced36420" providerId="ADAL" clId="{BF9D5DEF-BF52-4BB4-946E-BABA4587C126}" dt="2026-04-13T08:37:18.481" v="3678"/>
          <ac:spMkLst>
            <pc:docMk/>
            <pc:sldMk cId="3721508045" sldId="281"/>
            <ac:spMk id="13" creationId="{51ABF5CC-6207-A71E-E448-F760712E3836}"/>
          </ac:spMkLst>
        </pc:spChg>
        <pc:spChg chg="mod">
          <ac:chgData name="Martin Yohanes Christian Aritonang" userId="d9894fa6-2b59-4b5d-a6e6-e33dced36420" providerId="ADAL" clId="{BF9D5DEF-BF52-4BB4-946E-BABA4587C126}" dt="2026-04-13T08:38:03.571" v="3681" actId="20577"/>
          <ac:spMkLst>
            <pc:docMk/>
            <pc:sldMk cId="3721508045" sldId="281"/>
            <ac:spMk id="14" creationId="{488A0626-6BE0-DBD4-EBEF-882D19483516}"/>
          </ac:spMkLst>
        </pc:spChg>
        <pc:spChg chg="mod">
          <ac:chgData name="Martin Yohanes Christian Aritonang" userId="d9894fa6-2b59-4b5d-a6e6-e33dced36420" providerId="ADAL" clId="{BF9D5DEF-BF52-4BB4-946E-BABA4587C126}" dt="2026-04-13T08:38:11.687" v="3682"/>
          <ac:spMkLst>
            <pc:docMk/>
            <pc:sldMk cId="3721508045" sldId="281"/>
            <ac:spMk id="16" creationId="{6BFCCC5C-B05F-6CE6-6F86-457E6F0E0B84}"/>
          </ac:spMkLst>
        </pc:spChg>
        <pc:spChg chg="mod">
          <ac:chgData name="Martin Yohanes Christian Aritonang" userId="d9894fa6-2b59-4b5d-a6e6-e33dced36420" providerId="ADAL" clId="{BF9D5DEF-BF52-4BB4-946E-BABA4587C126}" dt="2026-04-13T08:38:11.687" v="3682"/>
          <ac:spMkLst>
            <pc:docMk/>
            <pc:sldMk cId="3721508045" sldId="281"/>
            <ac:spMk id="17" creationId="{9F4745B2-02F2-A109-4CDC-7A38A66A9F27}"/>
          </ac:spMkLst>
        </pc:spChg>
        <pc:spChg chg="mod">
          <ac:chgData name="Martin Yohanes Christian Aritonang" userId="d9894fa6-2b59-4b5d-a6e6-e33dced36420" providerId="ADAL" clId="{BF9D5DEF-BF52-4BB4-946E-BABA4587C126}" dt="2026-04-13T08:38:12.931" v="3683"/>
          <ac:spMkLst>
            <pc:docMk/>
            <pc:sldMk cId="3721508045" sldId="281"/>
            <ac:spMk id="19" creationId="{475247CB-DAF1-E494-CEDB-CE7EC81AD4F8}"/>
          </ac:spMkLst>
        </pc:spChg>
        <pc:spChg chg="mod">
          <ac:chgData name="Martin Yohanes Christian Aritonang" userId="d9894fa6-2b59-4b5d-a6e6-e33dced36420" providerId="ADAL" clId="{BF9D5DEF-BF52-4BB4-946E-BABA4587C126}" dt="2026-04-13T08:38:57.822" v="3686"/>
          <ac:spMkLst>
            <pc:docMk/>
            <pc:sldMk cId="3721508045" sldId="281"/>
            <ac:spMk id="27" creationId="{45116333-D0E2-E30C-7C11-09D5DED51D39}"/>
          </ac:spMkLst>
        </pc:spChg>
        <pc:spChg chg="mod">
          <ac:chgData name="Martin Yohanes Christian Aritonang" userId="d9894fa6-2b59-4b5d-a6e6-e33dced36420" providerId="ADAL" clId="{BF9D5DEF-BF52-4BB4-946E-BABA4587C126}" dt="2026-04-13T08:39:36.044" v="3769" actId="1037"/>
          <ac:spMkLst>
            <pc:docMk/>
            <pc:sldMk cId="3721508045" sldId="281"/>
            <ac:spMk id="30" creationId="{20F6EA76-244A-0F62-5807-E7D4706E3E87}"/>
          </ac:spMkLst>
        </pc:spChg>
        <pc:spChg chg="mod">
          <ac:chgData name="Martin Yohanes Christian Aritonang" userId="d9894fa6-2b59-4b5d-a6e6-e33dced36420" providerId="ADAL" clId="{BF9D5DEF-BF52-4BB4-946E-BABA4587C126}" dt="2026-04-13T08:39:36.044" v="3769" actId="1037"/>
          <ac:spMkLst>
            <pc:docMk/>
            <pc:sldMk cId="3721508045" sldId="281"/>
            <ac:spMk id="31" creationId="{65860F83-4F4B-8C7B-1C9D-41521567276D}"/>
          </ac:spMkLst>
        </pc:spChg>
        <pc:spChg chg="mod">
          <ac:chgData name="Martin Yohanes Christian Aritonang" userId="d9894fa6-2b59-4b5d-a6e6-e33dced36420" providerId="ADAL" clId="{BF9D5DEF-BF52-4BB4-946E-BABA4587C126}" dt="2026-04-13T08:39:36.044" v="3769" actId="1037"/>
          <ac:spMkLst>
            <pc:docMk/>
            <pc:sldMk cId="3721508045" sldId="281"/>
            <ac:spMk id="32" creationId="{9C42260D-5620-D7CE-B70C-D48F0289218C}"/>
          </ac:spMkLst>
        </pc:spChg>
        <pc:grpChg chg="add mod">
          <ac:chgData name="Martin Yohanes Christian Aritonang" userId="d9894fa6-2b59-4b5d-a6e6-e33dced36420" providerId="ADAL" clId="{BF9D5DEF-BF52-4BB4-946E-BABA4587C126}" dt="2026-04-13T08:39:36.044" v="3769" actId="1037"/>
          <ac:grpSpMkLst>
            <pc:docMk/>
            <pc:sldMk cId="3721508045" sldId="281"/>
            <ac:grpSpMk id="11" creationId="{A9D096F4-12EE-A906-C8F3-8CA1B2B65358}"/>
          </ac:grpSpMkLst>
        </pc:grpChg>
        <pc:grpChg chg="add mod">
          <ac:chgData name="Martin Yohanes Christian Aritonang" userId="d9894fa6-2b59-4b5d-a6e6-e33dced36420" providerId="ADAL" clId="{BF9D5DEF-BF52-4BB4-946E-BABA4587C126}" dt="2026-04-13T08:39:36.044" v="3769" actId="1037"/>
          <ac:grpSpMkLst>
            <pc:docMk/>
            <pc:sldMk cId="3721508045" sldId="281"/>
            <ac:grpSpMk id="12" creationId="{31983A57-8559-C826-0294-2DA5AED3919B}"/>
          </ac:grpSpMkLst>
        </pc:grpChg>
        <pc:grpChg chg="add mod">
          <ac:chgData name="Martin Yohanes Christian Aritonang" userId="d9894fa6-2b59-4b5d-a6e6-e33dced36420" providerId="ADAL" clId="{BF9D5DEF-BF52-4BB4-946E-BABA4587C126}" dt="2026-04-13T08:38:11.687" v="3682"/>
          <ac:grpSpMkLst>
            <pc:docMk/>
            <pc:sldMk cId="3721508045" sldId="281"/>
            <ac:grpSpMk id="15" creationId="{1D54ECE3-D184-69B9-B3D6-B018F27636BA}"/>
          </ac:grpSpMkLst>
        </pc:grpChg>
        <pc:grpChg chg="add mod">
          <ac:chgData name="Martin Yohanes Christian Aritonang" userId="d9894fa6-2b59-4b5d-a6e6-e33dced36420" providerId="ADAL" clId="{BF9D5DEF-BF52-4BB4-946E-BABA4587C126}" dt="2026-04-13T08:39:36.044" v="3769" actId="1037"/>
          <ac:grpSpMkLst>
            <pc:docMk/>
            <pc:sldMk cId="3721508045" sldId="281"/>
            <ac:grpSpMk id="18" creationId="{0CF7045C-E599-538E-808E-FB3FFFF377C5}"/>
          </ac:grpSpMkLst>
        </pc:grpChg>
        <pc:graphicFrameChg chg="add mod">
          <ac:chgData name="Martin Yohanes Christian Aritonang" userId="d9894fa6-2b59-4b5d-a6e6-e33dced36420" providerId="ADAL" clId="{BF9D5DEF-BF52-4BB4-946E-BABA4587C126}" dt="2026-04-13T08:38:53.569" v="3685"/>
          <ac:graphicFrameMkLst>
            <pc:docMk/>
            <pc:sldMk cId="3721508045" sldId="281"/>
            <ac:graphicFrameMk id="29" creationId="{D62969DA-C6D7-A8AE-6FB2-53A4F1E98F15}"/>
          </ac:graphicFrameMkLst>
        </pc:graphicFrameChg>
        <pc:picChg chg="add del">
          <ac:chgData name="Martin Yohanes Christian Aritonang" userId="d9894fa6-2b59-4b5d-a6e6-e33dced36420" providerId="ADAL" clId="{BF9D5DEF-BF52-4BB4-946E-BABA4587C126}" dt="2026-04-13T08:30:40.571" v="3647" actId="478"/>
          <ac:picMkLst>
            <pc:docMk/>
            <pc:sldMk cId="3721508045" sldId="281"/>
            <ac:picMk id="8" creationId="{63351F8D-8231-656B-F6DE-3722BF669EBF}"/>
          </ac:picMkLst>
        </pc:picChg>
        <pc:picChg chg="del">
          <ac:chgData name="Martin Yohanes Christian Aritonang" userId="d9894fa6-2b59-4b5d-a6e6-e33dced36420" providerId="ADAL" clId="{BF9D5DEF-BF52-4BB4-946E-BABA4587C126}" dt="2026-04-13T08:30:41.185" v="3648" actId="478"/>
          <ac:picMkLst>
            <pc:docMk/>
            <pc:sldMk cId="3721508045" sldId="281"/>
            <ac:picMk id="28" creationId="{060A6F88-97DE-8185-5A2A-9FDE3FB1F8E6}"/>
          </ac:picMkLst>
        </pc:picChg>
      </pc:sldChg>
      <pc:sldChg chg="addSp delSp modSp add mod modAnim">
        <pc:chgData name="Martin Yohanes Christian Aritonang" userId="d9894fa6-2b59-4b5d-a6e6-e33dced36420" providerId="ADAL" clId="{BF9D5DEF-BF52-4BB4-946E-BABA4587C126}" dt="2026-04-13T10:23:22.907" v="4059"/>
        <pc:sldMkLst>
          <pc:docMk/>
          <pc:sldMk cId="2918905667" sldId="282"/>
        </pc:sldMkLst>
        <pc:spChg chg="mod">
          <ac:chgData name="Martin Yohanes Christian Aritonang" userId="d9894fa6-2b59-4b5d-a6e6-e33dced36420" providerId="ADAL" clId="{BF9D5DEF-BF52-4BB4-946E-BABA4587C126}" dt="2026-04-13T08:41:06.098" v="3788" actId="1076"/>
          <ac:spMkLst>
            <pc:docMk/>
            <pc:sldMk cId="2918905667" sldId="282"/>
            <ac:spMk id="10" creationId="{4C4DB614-9AC8-E891-4B4A-0DC613FFF816}"/>
          </ac:spMkLst>
        </pc:spChg>
        <pc:spChg chg="mod">
          <ac:chgData name="Martin Yohanes Christian Aritonang" userId="d9894fa6-2b59-4b5d-a6e6-e33dced36420" providerId="ADAL" clId="{BF9D5DEF-BF52-4BB4-946E-BABA4587C126}" dt="2026-04-13T08:41:06.098" v="3788" actId="1076"/>
          <ac:spMkLst>
            <pc:docMk/>
            <pc:sldMk cId="2918905667" sldId="282"/>
            <ac:spMk id="11" creationId="{E5C682FF-441B-F9CC-784B-AFD6150D8801}"/>
          </ac:spMkLst>
        </pc:spChg>
        <pc:spChg chg="mod">
          <ac:chgData name="Martin Yohanes Christian Aritonang" userId="d9894fa6-2b59-4b5d-a6e6-e33dced36420" providerId="ADAL" clId="{BF9D5DEF-BF52-4BB4-946E-BABA4587C126}" dt="2026-04-13T08:41:11.421" v="3789"/>
          <ac:spMkLst>
            <pc:docMk/>
            <pc:sldMk cId="2918905667" sldId="282"/>
            <ac:spMk id="12" creationId="{06C638BF-C672-5FE1-0701-CECAF9413795}"/>
          </ac:spMkLst>
        </pc:spChg>
        <pc:spChg chg="mod">
          <ac:chgData name="Martin Yohanes Christian Aritonang" userId="d9894fa6-2b59-4b5d-a6e6-e33dced36420" providerId="ADAL" clId="{BF9D5DEF-BF52-4BB4-946E-BABA4587C126}" dt="2026-04-13T08:43:37.814" v="3798"/>
          <ac:spMkLst>
            <pc:docMk/>
            <pc:sldMk cId="2918905667" sldId="282"/>
            <ac:spMk id="13" creationId="{BC183F1E-3F7C-3491-9398-2CBA4F171B9D}"/>
          </ac:spMkLst>
        </pc:spChg>
        <pc:spChg chg="mod topLvl">
          <ac:chgData name="Martin Yohanes Christian Aritonang" userId="d9894fa6-2b59-4b5d-a6e6-e33dced36420" providerId="ADAL" clId="{BF9D5DEF-BF52-4BB4-946E-BABA4587C126}" dt="2026-04-13T08:48:59.327" v="3802" actId="165"/>
          <ac:spMkLst>
            <pc:docMk/>
            <pc:sldMk cId="2918905667" sldId="282"/>
            <ac:spMk id="15" creationId="{ACE2C0D9-CA85-095D-C12D-EFFD99E5A4CE}"/>
          </ac:spMkLst>
        </pc:spChg>
        <pc:spChg chg="mod topLvl">
          <ac:chgData name="Martin Yohanes Christian Aritonang" userId="d9894fa6-2b59-4b5d-a6e6-e33dced36420" providerId="ADAL" clId="{BF9D5DEF-BF52-4BB4-946E-BABA4587C126}" dt="2026-04-13T08:49:04.375" v="3803" actId="14100"/>
          <ac:spMkLst>
            <pc:docMk/>
            <pc:sldMk cId="2918905667" sldId="282"/>
            <ac:spMk id="16" creationId="{F5A44FAE-D884-59EE-86B4-495A928E6D71}"/>
          </ac:spMkLst>
        </pc:spChg>
        <pc:spChg chg="mod">
          <ac:chgData name="Martin Yohanes Christian Aritonang" userId="d9894fa6-2b59-4b5d-a6e6-e33dced36420" providerId="ADAL" clId="{BF9D5DEF-BF52-4BB4-946E-BABA4587C126}" dt="2026-04-13T08:41:38.327" v="3794"/>
          <ac:spMkLst>
            <pc:docMk/>
            <pc:sldMk cId="2918905667" sldId="282"/>
            <ac:spMk id="18" creationId="{AEB67CA0-DC57-4676-FD79-7FD8E2A951E8}"/>
          </ac:spMkLst>
        </pc:spChg>
        <pc:spChg chg="mod">
          <ac:chgData name="Martin Yohanes Christian Aritonang" userId="d9894fa6-2b59-4b5d-a6e6-e33dced36420" providerId="ADAL" clId="{BF9D5DEF-BF52-4BB4-946E-BABA4587C126}" dt="2026-04-13T08:50:15.260" v="3808" actId="20577"/>
          <ac:spMkLst>
            <pc:docMk/>
            <pc:sldMk cId="2918905667" sldId="282"/>
            <ac:spMk id="19" creationId="{D258603A-137F-A375-891E-E01DDBB2871B}"/>
          </ac:spMkLst>
        </pc:spChg>
        <pc:spChg chg="mod">
          <ac:chgData name="Martin Yohanes Christian Aritonang" userId="d9894fa6-2b59-4b5d-a6e6-e33dced36420" providerId="ADAL" clId="{BF9D5DEF-BF52-4BB4-946E-BABA4587C126}" dt="2026-04-13T09:14:40.417" v="3992" actId="20577"/>
          <ac:spMkLst>
            <pc:docMk/>
            <pc:sldMk cId="2918905667" sldId="282"/>
            <ac:spMk id="24" creationId="{8AF4E048-92AD-03F0-74C5-7474D21ED27B}"/>
          </ac:spMkLst>
        </pc:spChg>
        <pc:spChg chg="mod">
          <ac:chgData name="Martin Yohanes Christian Aritonang" userId="d9894fa6-2b59-4b5d-a6e6-e33dced36420" providerId="ADAL" clId="{BF9D5DEF-BF52-4BB4-946E-BABA4587C126}" dt="2026-04-13T08:41:52.543" v="3796"/>
          <ac:spMkLst>
            <pc:docMk/>
            <pc:sldMk cId="2918905667" sldId="282"/>
            <ac:spMk id="29" creationId="{E0922223-3DEE-8CF0-F4BA-572CCAD7B353}"/>
          </ac:spMkLst>
        </pc:spChg>
        <pc:spChg chg="mod">
          <ac:chgData name="Martin Yohanes Christian Aritonang" userId="d9894fa6-2b59-4b5d-a6e6-e33dced36420" providerId="ADAL" clId="{BF9D5DEF-BF52-4BB4-946E-BABA4587C126}" dt="2026-04-13T08:41:06.098" v="3788" actId="1076"/>
          <ac:spMkLst>
            <pc:docMk/>
            <pc:sldMk cId="2918905667" sldId="282"/>
            <ac:spMk id="30" creationId="{A095D0D5-ACF0-FC8B-1C9A-D475C218D955}"/>
          </ac:spMkLst>
        </pc:spChg>
        <pc:spChg chg="mod">
          <ac:chgData name="Martin Yohanes Christian Aritonang" userId="d9894fa6-2b59-4b5d-a6e6-e33dced36420" providerId="ADAL" clId="{BF9D5DEF-BF52-4BB4-946E-BABA4587C126}" dt="2026-04-13T08:41:06.098" v="3788" actId="1076"/>
          <ac:spMkLst>
            <pc:docMk/>
            <pc:sldMk cId="2918905667" sldId="282"/>
            <ac:spMk id="31" creationId="{94AB6BDF-A65A-29D7-5288-66B59C8A814E}"/>
          </ac:spMkLst>
        </pc:spChg>
        <pc:spChg chg="mod">
          <ac:chgData name="Martin Yohanes Christian Aritonang" userId="d9894fa6-2b59-4b5d-a6e6-e33dced36420" providerId="ADAL" clId="{BF9D5DEF-BF52-4BB4-946E-BABA4587C126}" dt="2026-04-13T08:52:22.843" v="3816" actId="20577"/>
          <ac:spMkLst>
            <pc:docMk/>
            <pc:sldMk cId="2918905667" sldId="282"/>
            <ac:spMk id="32" creationId="{DDB316FF-BDDB-1744-6DAC-B381BCF5CE77}"/>
          </ac:spMkLst>
        </pc:spChg>
        <pc:grpChg chg="add mod">
          <ac:chgData name="Martin Yohanes Christian Aritonang" userId="d9894fa6-2b59-4b5d-a6e6-e33dced36420" providerId="ADAL" clId="{BF9D5DEF-BF52-4BB4-946E-BABA4587C126}" dt="2026-04-13T08:41:22.373" v="3791" actId="1076"/>
          <ac:grpSpMkLst>
            <pc:docMk/>
            <pc:sldMk cId="2918905667" sldId="282"/>
            <ac:grpSpMk id="5" creationId="{7BE5E2B3-6DE7-CB43-B5C1-2755E04C3845}"/>
          </ac:grpSpMkLst>
        </pc:grpChg>
        <pc:grpChg chg="add del mod">
          <ac:chgData name="Martin Yohanes Christian Aritonang" userId="d9894fa6-2b59-4b5d-a6e6-e33dced36420" providerId="ADAL" clId="{BF9D5DEF-BF52-4BB4-946E-BABA4587C126}" dt="2026-04-13T08:48:59.327" v="3802" actId="165"/>
          <ac:grpSpMkLst>
            <pc:docMk/>
            <pc:sldMk cId="2918905667" sldId="282"/>
            <ac:grpSpMk id="14" creationId="{01FEB8B9-C340-7C75-6CF5-9156977EF498}"/>
          </ac:grpSpMkLst>
        </pc:grpChg>
        <pc:grpChg chg="add mod">
          <ac:chgData name="Martin Yohanes Christian Aritonang" userId="d9894fa6-2b59-4b5d-a6e6-e33dced36420" providerId="ADAL" clId="{BF9D5DEF-BF52-4BB4-946E-BABA4587C126}" dt="2026-04-13T08:41:51.591" v="3795" actId="1076"/>
          <ac:grpSpMkLst>
            <pc:docMk/>
            <pc:sldMk cId="2918905667" sldId="282"/>
            <ac:grpSpMk id="17" creationId="{83A851A2-DCB5-655E-478B-5E6D83A002CD}"/>
          </ac:grpSpMkLst>
        </pc:grpChg>
        <pc:grpChg chg="add mod">
          <ac:chgData name="Martin Yohanes Christian Aritonang" userId="d9894fa6-2b59-4b5d-a6e6-e33dced36420" providerId="ADAL" clId="{BF9D5DEF-BF52-4BB4-946E-BABA4587C126}" dt="2026-04-13T08:41:57.051" v="3797" actId="1076"/>
          <ac:grpSpMkLst>
            <pc:docMk/>
            <pc:sldMk cId="2918905667" sldId="282"/>
            <ac:grpSpMk id="27" creationId="{07590FA9-00F0-243D-CE53-6E306F54A9B0}"/>
          </ac:grpSpMkLst>
        </pc:grpChg>
        <pc:picChg chg="del">
          <ac:chgData name="Martin Yohanes Christian Aritonang" userId="d9894fa6-2b59-4b5d-a6e6-e33dced36420" providerId="ADAL" clId="{BF9D5DEF-BF52-4BB4-946E-BABA4587C126}" dt="2026-04-13T08:40:59.885" v="3787" actId="478"/>
          <ac:picMkLst>
            <pc:docMk/>
            <pc:sldMk cId="2918905667" sldId="282"/>
            <ac:picMk id="3" creationId="{A6A75055-A4FE-734C-4238-8C41D8AC961F}"/>
          </ac:picMkLst>
        </pc:picChg>
        <pc:picChg chg="del">
          <ac:chgData name="Martin Yohanes Christian Aritonang" userId="d9894fa6-2b59-4b5d-a6e6-e33dced36420" providerId="ADAL" clId="{BF9D5DEF-BF52-4BB4-946E-BABA4587C126}" dt="2026-04-13T08:40:59.885" v="3787" actId="478"/>
          <ac:picMkLst>
            <pc:docMk/>
            <pc:sldMk cId="2918905667" sldId="282"/>
            <ac:picMk id="8" creationId="{57BE9880-DC92-B371-2F96-D07D869576A9}"/>
          </ac:picMkLst>
        </pc:picChg>
        <pc:picChg chg="del">
          <ac:chgData name="Martin Yohanes Christian Aritonang" userId="d9894fa6-2b59-4b5d-a6e6-e33dced36420" providerId="ADAL" clId="{BF9D5DEF-BF52-4BB4-946E-BABA4587C126}" dt="2026-04-13T08:40:59.885" v="3787" actId="478"/>
          <ac:picMkLst>
            <pc:docMk/>
            <pc:sldMk cId="2918905667" sldId="282"/>
            <ac:picMk id="9" creationId="{9A9C90FB-D4CA-CA73-5496-A96D1832211B}"/>
          </ac:picMkLst>
        </pc:picChg>
        <pc:picChg chg="del">
          <ac:chgData name="Martin Yohanes Christian Aritonang" userId="d9894fa6-2b59-4b5d-a6e6-e33dced36420" providerId="ADAL" clId="{BF9D5DEF-BF52-4BB4-946E-BABA4587C126}" dt="2026-04-13T08:40:59.885" v="3787" actId="478"/>
          <ac:picMkLst>
            <pc:docMk/>
            <pc:sldMk cId="2918905667" sldId="282"/>
            <ac:picMk id="28" creationId="{3258CC8B-E39D-2779-3FAD-6335EC9FDB1E}"/>
          </ac:picMkLst>
        </pc:picChg>
      </pc:sldChg>
      <pc:sldChg chg="addSp delSp modSp add mod modAnim">
        <pc:chgData name="Martin Yohanes Christian Aritonang" userId="d9894fa6-2b59-4b5d-a6e6-e33dced36420" providerId="ADAL" clId="{BF9D5DEF-BF52-4BB4-946E-BABA4587C126}" dt="2026-04-13T10:23:41.573" v="4062"/>
        <pc:sldMkLst>
          <pc:docMk/>
          <pc:sldMk cId="1663636041" sldId="283"/>
        </pc:sldMkLst>
        <pc:spChg chg="add mod">
          <ac:chgData name="Martin Yohanes Christian Aritonang" userId="d9894fa6-2b59-4b5d-a6e6-e33dced36420" providerId="ADAL" clId="{BF9D5DEF-BF52-4BB4-946E-BABA4587C126}" dt="2026-04-13T08:52:56.581" v="3821" actId="1076"/>
          <ac:spMkLst>
            <pc:docMk/>
            <pc:sldMk cId="1663636041" sldId="283"/>
            <ac:spMk id="3" creationId="{3F5ABF61-0D4F-C905-DE9D-8E5ACBCCDEF6}"/>
          </ac:spMkLst>
        </pc:spChg>
        <pc:spChg chg="mod">
          <ac:chgData name="Martin Yohanes Christian Aritonang" userId="d9894fa6-2b59-4b5d-a6e6-e33dced36420" providerId="ADAL" clId="{BF9D5DEF-BF52-4BB4-946E-BABA4587C126}" dt="2026-04-13T09:15:07.334" v="3999"/>
          <ac:spMkLst>
            <pc:docMk/>
            <pc:sldMk cId="1663636041" sldId="283"/>
            <ac:spMk id="24" creationId="{78F32A31-C69F-83D0-9E4C-6E5D86F407C9}"/>
          </ac:spMkLst>
        </pc:spChg>
        <pc:spChg chg="mod">
          <ac:chgData name="Martin Yohanes Christian Aritonang" userId="d9894fa6-2b59-4b5d-a6e6-e33dced36420" providerId="ADAL" clId="{BF9D5DEF-BF52-4BB4-946E-BABA4587C126}" dt="2026-04-13T08:52:48.022" v="3819" actId="1076"/>
          <ac:spMkLst>
            <pc:docMk/>
            <pc:sldMk cId="1663636041" sldId="283"/>
            <ac:spMk id="30" creationId="{36BAB72C-D981-75D8-A70C-B82B1BAF015D}"/>
          </ac:spMkLst>
        </pc:spChg>
        <pc:picChg chg="del">
          <ac:chgData name="Martin Yohanes Christian Aritonang" userId="d9894fa6-2b59-4b5d-a6e6-e33dced36420" providerId="ADAL" clId="{BF9D5DEF-BF52-4BB4-946E-BABA4587C126}" dt="2026-04-13T08:52:41.921" v="3818" actId="478"/>
          <ac:picMkLst>
            <pc:docMk/>
            <pc:sldMk cId="1663636041" sldId="283"/>
            <ac:picMk id="8" creationId="{6793F04A-3F43-69B2-4155-678FA12228A6}"/>
          </ac:picMkLst>
        </pc:picChg>
        <pc:picChg chg="add mod">
          <ac:chgData name="Martin Yohanes Christian Aritonang" userId="d9894fa6-2b59-4b5d-a6e6-e33dced36420" providerId="ADAL" clId="{BF9D5DEF-BF52-4BB4-946E-BABA4587C126}" dt="2026-04-13T08:54:13.276" v="3826" actId="1076"/>
          <ac:picMkLst>
            <pc:docMk/>
            <pc:sldMk cId="1663636041" sldId="283"/>
            <ac:picMk id="9" creationId="{D44C44AD-DD1C-7D49-353F-2439A6439156}"/>
          </ac:picMkLst>
        </pc:picChg>
        <pc:picChg chg="del">
          <ac:chgData name="Martin Yohanes Christian Aritonang" userId="d9894fa6-2b59-4b5d-a6e6-e33dced36420" providerId="ADAL" clId="{BF9D5DEF-BF52-4BB4-946E-BABA4587C126}" dt="2026-04-13T08:52:41.921" v="3818" actId="478"/>
          <ac:picMkLst>
            <pc:docMk/>
            <pc:sldMk cId="1663636041" sldId="283"/>
            <ac:picMk id="28" creationId="{A9896654-0998-35E7-BA70-AAC2735D0DF5}"/>
          </ac:picMkLst>
        </pc:picChg>
      </pc:sldChg>
      <pc:sldChg chg="addSp delSp modSp add mod modAnim">
        <pc:chgData name="Martin Yohanes Christian Aritonang" userId="d9894fa6-2b59-4b5d-a6e6-e33dced36420" providerId="ADAL" clId="{BF9D5DEF-BF52-4BB4-946E-BABA4587C126}" dt="2026-04-13T10:24:00.213" v="4065"/>
        <pc:sldMkLst>
          <pc:docMk/>
          <pc:sldMk cId="2331347130" sldId="284"/>
        </pc:sldMkLst>
        <pc:spChg chg="mod topLvl">
          <ac:chgData name="Martin Yohanes Christian Aritonang" userId="d9894fa6-2b59-4b5d-a6e6-e33dced36420" providerId="ADAL" clId="{BF9D5DEF-BF52-4BB4-946E-BABA4587C126}" dt="2026-04-13T08:57:55.403" v="3859" actId="165"/>
          <ac:spMkLst>
            <pc:docMk/>
            <pc:sldMk cId="2331347130" sldId="284"/>
            <ac:spMk id="6" creationId="{0B9DEBDD-9232-0186-EBB0-F24944759F68}"/>
          </ac:spMkLst>
        </pc:spChg>
        <pc:spChg chg="mod">
          <ac:chgData name="Martin Yohanes Christian Aritonang" userId="d9894fa6-2b59-4b5d-a6e6-e33dced36420" providerId="ADAL" clId="{BF9D5DEF-BF52-4BB4-946E-BABA4587C126}" dt="2026-04-13T08:55:34.531" v="3843" actId="1076"/>
          <ac:spMkLst>
            <pc:docMk/>
            <pc:sldMk cId="2331347130" sldId="284"/>
            <ac:spMk id="7" creationId="{50B5B7B2-0562-0988-7931-D512CA9A65A2}"/>
          </ac:spMkLst>
        </pc:spChg>
        <pc:spChg chg="mod">
          <ac:chgData name="Martin Yohanes Christian Aritonang" userId="d9894fa6-2b59-4b5d-a6e6-e33dced36420" providerId="ADAL" clId="{BF9D5DEF-BF52-4BB4-946E-BABA4587C126}" dt="2026-04-13T08:55:08.085" v="3830" actId="1076"/>
          <ac:spMkLst>
            <pc:docMk/>
            <pc:sldMk cId="2331347130" sldId="284"/>
            <ac:spMk id="11" creationId="{4BD5BE9F-565A-257F-2913-800CB5564696}"/>
          </ac:spMkLst>
        </pc:spChg>
        <pc:spChg chg="mod topLvl">
          <ac:chgData name="Martin Yohanes Christian Aritonang" userId="d9894fa6-2b59-4b5d-a6e6-e33dced36420" providerId="ADAL" clId="{BF9D5DEF-BF52-4BB4-946E-BABA4587C126}" dt="2026-04-13T08:58:03.230" v="3861" actId="20577"/>
          <ac:spMkLst>
            <pc:docMk/>
            <pc:sldMk cId="2331347130" sldId="284"/>
            <ac:spMk id="12" creationId="{2A3FF4BB-9110-ECE5-B662-7DFE5CBCB24C}"/>
          </ac:spMkLst>
        </pc:spChg>
        <pc:spChg chg="mod">
          <ac:chgData name="Martin Yohanes Christian Aritonang" userId="d9894fa6-2b59-4b5d-a6e6-e33dced36420" providerId="ADAL" clId="{BF9D5DEF-BF52-4BB4-946E-BABA4587C126}" dt="2026-04-13T08:55:21.561" v="3834"/>
          <ac:spMkLst>
            <pc:docMk/>
            <pc:sldMk cId="2331347130" sldId="284"/>
            <ac:spMk id="14" creationId="{140FECC8-8CBE-90E5-DABD-EBAA94458A10}"/>
          </ac:spMkLst>
        </pc:spChg>
        <pc:spChg chg="mod">
          <ac:chgData name="Martin Yohanes Christian Aritonang" userId="d9894fa6-2b59-4b5d-a6e6-e33dced36420" providerId="ADAL" clId="{BF9D5DEF-BF52-4BB4-946E-BABA4587C126}" dt="2026-04-13T08:55:21.561" v="3834"/>
          <ac:spMkLst>
            <pc:docMk/>
            <pc:sldMk cId="2331347130" sldId="284"/>
            <ac:spMk id="15" creationId="{B2F63F2F-A10E-78F8-5D31-2AEBC3A6F926}"/>
          </ac:spMkLst>
        </pc:spChg>
        <pc:spChg chg="mod">
          <ac:chgData name="Martin Yohanes Christian Aritonang" userId="d9894fa6-2b59-4b5d-a6e6-e33dced36420" providerId="ADAL" clId="{BF9D5DEF-BF52-4BB4-946E-BABA4587C126}" dt="2026-04-13T08:55:08.085" v="3830" actId="1076"/>
          <ac:spMkLst>
            <pc:docMk/>
            <pc:sldMk cId="2331347130" sldId="284"/>
            <ac:spMk id="19" creationId="{8A0659DD-1447-9D3E-3E34-2CBD0C696C59}"/>
          </ac:spMkLst>
        </pc:spChg>
        <pc:spChg chg="mod">
          <ac:chgData name="Martin Yohanes Christian Aritonang" userId="d9894fa6-2b59-4b5d-a6e6-e33dced36420" providerId="ADAL" clId="{BF9D5DEF-BF52-4BB4-946E-BABA4587C126}" dt="2026-04-13T09:15:19.660" v="4003"/>
          <ac:spMkLst>
            <pc:docMk/>
            <pc:sldMk cId="2331347130" sldId="284"/>
            <ac:spMk id="24" creationId="{97FCA6A2-4011-DE22-CA98-E132DF4EBAC2}"/>
          </ac:spMkLst>
        </pc:spChg>
        <pc:spChg chg="mod topLvl">
          <ac:chgData name="Martin Yohanes Christian Aritonang" userId="d9894fa6-2b59-4b5d-a6e6-e33dced36420" providerId="ADAL" clId="{BF9D5DEF-BF52-4BB4-946E-BABA4587C126}" dt="2026-04-13T08:58:47.136" v="3913" actId="165"/>
          <ac:spMkLst>
            <pc:docMk/>
            <pc:sldMk cId="2331347130" sldId="284"/>
            <ac:spMk id="27" creationId="{8571F31C-BB68-8186-B82B-882C5B640131}"/>
          </ac:spMkLst>
        </pc:spChg>
        <pc:spChg chg="mod topLvl">
          <ac:chgData name="Martin Yohanes Christian Aritonang" userId="d9894fa6-2b59-4b5d-a6e6-e33dced36420" providerId="ADAL" clId="{BF9D5DEF-BF52-4BB4-946E-BABA4587C126}" dt="2026-04-13T08:58:55.217" v="3916" actId="20577"/>
          <ac:spMkLst>
            <pc:docMk/>
            <pc:sldMk cId="2331347130" sldId="284"/>
            <ac:spMk id="28" creationId="{E2A9B87B-9AA0-609E-B9B2-B9434CFDDEFA}"/>
          </ac:spMkLst>
        </pc:spChg>
        <pc:spChg chg="mod">
          <ac:chgData name="Martin Yohanes Christian Aritonang" userId="d9894fa6-2b59-4b5d-a6e6-e33dced36420" providerId="ADAL" clId="{BF9D5DEF-BF52-4BB4-946E-BABA4587C126}" dt="2026-04-13T08:55:08.085" v="3830" actId="1076"/>
          <ac:spMkLst>
            <pc:docMk/>
            <pc:sldMk cId="2331347130" sldId="284"/>
            <ac:spMk id="30" creationId="{228DAD66-075C-9FCB-14C3-5D270EC8153B}"/>
          </ac:spMkLst>
        </pc:spChg>
        <pc:spChg chg="mod topLvl">
          <ac:chgData name="Martin Yohanes Christian Aritonang" userId="d9894fa6-2b59-4b5d-a6e6-e33dced36420" providerId="ADAL" clId="{BF9D5DEF-BF52-4BB4-946E-BABA4587C126}" dt="2026-04-13T08:59:39.752" v="3942" actId="165"/>
          <ac:spMkLst>
            <pc:docMk/>
            <pc:sldMk cId="2331347130" sldId="284"/>
            <ac:spMk id="32" creationId="{0DCB902B-DD0E-B223-3700-96599086646C}"/>
          </ac:spMkLst>
        </pc:spChg>
        <pc:spChg chg="mod topLvl">
          <ac:chgData name="Martin Yohanes Christian Aritonang" userId="d9894fa6-2b59-4b5d-a6e6-e33dced36420" providerId="ADAL" clId="{BF9D5DEF-BF52-4BB4-946E-BABA4587C126}" dt="2026-04-13T08:59:42.939" v="3943" actId="14100"/>
          <ac:spMkLst>
            <pc:docMk/>
            <pc:sldMk cId="2331347130" sldId="284"/>
            <ac:spMk id="33" creationId="{0C88A409-E08F-CF3C-B26F-8AB7AD424018}"/>
          </ac:spMkLst>
        </pc:spChg>
        <pc:grpChg chg="add del mod">
          <ac:chgData name="Martin Yohanes Christian Aritonang" userId="d9894fa6-2b59-4b5d-a6e6-e33dced36420" providerId="ADAL" clId="{BF9D5DEF-BF52-4BB4-946E-BABA4587C126}" dt="2026-04-13T08:57:55.403" v="3859" actId="165"/>
          <ac:grpSpMkLst>
            <pc:docMk/>
            <pc:sldMk cId="2331347130" sldId="284"/>
            <ac:grpSpMk id="3" creationId="{97E1DEA9-B324-D42B-44EF-121BA04B3428}"/>
          </ac:grpSpMkLst>
        </pc:grpChg>
        <pc:grpChg chg="add mod">
          <ac:chgData name="Martin Yohanes Christian Aritonang" userId="d9894fa6-2b59-4b5d-a6e6-e33dced36420" providerId="ADAL" clId="{BF9D5DEF-BF52-4BB4-946E-BABA4587C126}" dt="2026-04-13T08:55:21.561" v="3834"/>
          <ac:grpSpMkLst>
            <pc:docMk/>
            <pc:sldMk cId="2331347130" sldId="284"/>
            <ac:grpSpMk id="13" creationId="{3BC70513-14C9-0F8D-FF04-24AF17E2703F}"/>
          </ac:grpSpMkLst>
        </pc:grpChg>
        <pc:grpChg chg="add del mod">
          <ac:chgData name="Martin Yohanes Christian Aritonang" userId="d9894fa6-2b59-4b5d-a6e6-e33dced36420" providerId="ADAL" clId="{BF9D5DEF-BF52-4BB4-946E-BABA4587C126}" dt="2026-04-13T08:58:47.136" v="3913" actId="165"/>
          <ac:grpSpMkLst>
            <pc:docMk/>
            <pc:sldMk cId="2331347130" sldId="284"/>
            <ac:grpSpMk id="16" creationId="{004DE456-7FEB-CEB6-9629-9A985D05B891}"/>
          </ac:grpSpMkLst>
        </pc:grpChg>
        <pc:grpChg chg="add del mod">
          <ac:chgData name="Martin Yohanes Christian Aritonang" userId="d9894fa6-2b59-4b5d-a6e6-e33dced36420" providerId="ADAL" clId="{BF9D5DEF-BF52-4BB4-946E-BABA4587C126}" dt="2026-04-13T08:59:39.752" v="3942" actId="165"/>
          <ac:grpSpMkLst>
            <pc:docMk/>
            <pc:sldMk cId="2331347130" sldId="284"/>
            <ac:grpSpMk id="29" creationId="{2B85A52A-1ABD-8F83-4CE6-86F663919A50}"/>
          </ac:grpSpMkLst>
        </pc:grpChg>
        <pc:picChg chg="del">
          <ac:chgData name="Martin Yohanes Christian Aritonang" userId="d9894fa6-2b59-4b5d-a6e6-e33dced36420" providerId="ADAL" clId="{BF9D5DEF-BF52-4BB4-946E-BABA4587C126}" dt="2026-04-13T08:55:02.231" v="3829" actId="478"/>
          <ac:picMkLst>
            <pc:docMk/>
            <pc:sldMk cId="2331347130" sldId="284"/>
            <ac:picMk id="8" creationId="{6C0782B7-2DF5-D168-898E-424A0CC322CA}"/>
          </ac:picMkLst>
        </pc:picChg>
        <pc:picChg chg="del">
          <ac:chgData name="Martin Yohanes Christian Aritonang" userId="d9894fa6-2b59-4b5d-a6e6-e33dced36420" providerId="ADAL" clId="{BF9D5DEF-BF52-4BB4-946E-BABA4587C126}" dt="2026-04-13T08:54:58.043" v="3828" actId="478"/>
          <ac:picMkLst>
            <pc:docMk/>
            <pc:sldMk cId="2331347130" sldId="284"/>
            <ac:picMk id="9" creationId="{3535E82D-5166-6662-5BF2-7FEE1F1D8968}"/>
          </ac:picMkLst>
        </pc:picChg>
        <pc:picChg chg="del">
          <ac:chgData name="Martin Yohanes Christian Aritonang" userId="d9894fa6-2b59-4b5d-a6e6-e33dced36420" providerId="ADAL" clId="{BF9D5DEF-BF52-4BB4-946E-BABA4587C126}" dt="2026-04-13T08:54:58.043" v="3828" actId="478"/>
          <ac:picMkLst>
            <pc:docMk/>
            <pc:sldMk cId="2331347130" sldId="284"/>
            <ac:picMk id="10" creationId="{62A253E6-D7A6-589D-0109-1116919E8AFB}"/>
          </ac:picMkLst>
        </pc:picChg>
        <pc:picChg chg="del">
          <ac:chgData name="Martin Yohanes Christian Aritonang" userId="d9894fa6-2b59-4b5d-a6e6-e33dced36420" providerId="ADAL" clId="{BF9D5DEF-BF52-4BB4-946E-BABA4587C126}" dt="2026-04-13T08:54:58.043" v="3828" actId="478"/>
          <ac:picMkLst>
            <pc:docMk/>
            <pc:sldMk cId="2331347130" sldId="284"/>
            <ac:picMk id="17" creationId="{F92F05FB-D179-2306-BE76-3C07EC807199}"/>
          </ac:picMkLst>
        </pc:picChg>
        <pc:picChg chg="del">
          <ac:chgData name="Martin Yohanes Christian Aritonang" userId="d9894fa6-2b59-4b5d-a6e6-e33dced36420" providerId="ADAL" clId="{BF9D5DEF-BF52-4BB4-946E-BABA4587C126}" dt="2026-04-13T08:54:58.043" v="3828" actId="478"/>
          <ac:picMkLst>
            <pc:docMk/>
            <pc:sldMk cId="2331347130" sldId="284"/>
            <ac:picMk id="18" creationId="{43CAB035-A71A-3BFD-B3BB-4D41ADE01FF9}"/>
          </ac:picMkLst>
        </pc:picChg>
        <pc:picChg chg="del">
          <ac:chgData name="Martin Yohanes Christian Aritonang" userId="d9894fa6-2b59-4b5d-a6e6-e33dced36420" providerId="ADAL" clId="{BF9D5DEF-BF52-4BB4-946E-BABA4587C126}" dt="2026-04-13T08:54:58.043" v="3828" actId="478"/>
          <ac:picMkLst>
            <pc:docMk/>
            <pc:sldMk cId="2331347130" sldId="284"/>
            <ac:picMk id="31" creationId="{84470B92-98AE-18F7-1C12-DD2A38B770FC}"/>
          </ac:picMkLst>
        </pc:picChg>
      </pc:sldChg>
      <pc:sldChg chg="addSp delSp modSp add mod modAnim">
        <pc:chgData name="Martin Yohanes Christian Aritonang" userId="d9894fa6-2b59-4b5d-a6e6-e33dced36420" providerId="ADAL" clId="{BF9D5DEF-BF52-4BB4-946E-BABA4587C126}" dt="2026-04-13T10:24:36.329" v="4068"/>
        <pc:sldMkLst>
          <pc:docMk/>
          <pc:sldMk cId="952659630" sldId="285"/>
        </pc:sldMkLst>
        <pc:spChg chg="add mod">
          <ac:chgData name="Martin Yohanes Christian Aritonang" userId="d9894fa6-2b59-4b5d-a6e6-e33dced36420" providerId="ADAL" clId="{BF9D5DEF-BF52-4BB4-946E-BABA4587C126}" dt="2026-04-13T09:01:02.243" v="3947"/>
          <ac:spMkLst>
            <pc:docMk/>
            <pc:sldMk cId="952659630" sldId="285"/>
            <ac:spMk id="3" creationId="{87CE8796-BF19-64E0-DD00-C2D74BB2AF7A}"/>
          </ac:spMkLst>
        </pc:spChg>
        <pc:spChg chg="add mod">
          <ac:chgData name="Martin Yohanes Christian Aritonang" userId="d9894fa6-2b59-4b5d-a6e6-e33dced36420" providerId="ADAL" clId="{BF9D5DEF-BF52-4BB4-946E-BABA4587C126}" dt="2026-04-13T09:04:51.081" v="3967" actId="20577"/>
          <ac:spMkLst>
            <pc:docMk/>
            <pc:sldMk cId="952659630" sldId="285"/>
            <ac:spMk id="6" creationId="{FA19FE75-CB5E-7AA3-CD0B-D509B1A5A151}"/>
          </ac:spMkLst>
        </pc:spChg>
        <pc:spChg chg="add mod">
          <ac:chgData name="Martin Yohanes Christian Aritonang" userId="d9894fa6-2b59-4b5d-a6e6-e33dced36420" providerId="ADAL" clId="{BF9D5DEF-BF52-4BB4-946E-BABA4587C126}" dt="2026-04-13T09:01:26.055" v="3950" actId="1076"/>
          <ac:spMkLst>
            <pc:docMk/>
            <pc:sldMk cId="952659630" sldId="285"/>
            <ac:spMk id="9" creationId="{82345AE9-F7D0-1198-05B3-25C9A4061995}"/>
          </ac:spMkLst>
        </pc:spChg>
        <pc:spChg chg="mod">
          <ac:chgData name="Martin Yohanes Christian Aritonang" userId="d9894fa6-2b59-4b5d-a6e6-e33dced36420" providerId="ADAL" clId="{BF9D5DEF-BF52-4BB4-946E-BABA4587C126}" dt="2026-04-13T09:00:53.029" v="3946" actId="1076"/>
          <ac:spMkLst>
            <pc:docMk/>
            <pc:sldMk cId="952659630" sldId="285"/>
            <ac:spMk id="11" creationId="{6C354D05-A2B3-49A2-BE23-813667AE84D9}"/>
          </ac:spMkLst>
        </pc:spChg>
        <pc:spChg chg="add mod">
          <ac:chgData name="Martin Yohanes Christian Aritonang" userId="d9894fa6-2b59-4b5d-a6e6-e33dced36420" providerId="ADAL" clId="{BF9D5DEF-BF52-4BB4-946E-BABA4587C126}" dt="2026-04-13T09:07:10.768" v="3968" actId="20577"/>
          <ac:spMkLst>
            <pc:docMk/>
            <pc:sldMk cId="952659630" sldId="285"/>
            <ac:spMk id="12" creationId="{014B9C63-47CE-54CA-9262-C20E5C577555}"/>
          </ac:spMkLst>
        </pc:spChg>
        <pc:spChg chg="add mod">
          <ac:chgData name="Martin Yohanes Christian Aritonang" userId="d9894fa6-2b59-4b5d-a6e6-e33dced36420" providerId="ADAL" clId="{BF9D5DEF-BF52-4BB4-946E-BABA4587C126}" dt="2026-04-13T09:01:35.720" v="3952" actId="1076"/>
          <ac:spMkLst>
            <pc:docMk/>
            <pc:sldMk cId="952659630" sldId="285"/>
            <ac:spMk id="14" creationId="{11BFA1EB-3E78-3774-CF33-E673410BD87D}"/>
          </ac:spMkLst>
        </pc:spChg>
        <pc:spChg chg="add mod">
          <ac:chgData name="Martin Yohanes Christian Aritonang" userId="d9894fa6-2b59-4b5d-a6e6-e33dced36420" providerId="ADAL" clId="{BF9D5DEF-BF52-4BB4-946E-BABA4587C126}" dt="2026-04-13T09:07:19.176" v="3983" actId="20577"/>
          <ac:spMkLst>
            <pc:docMk/>
            <pc:sldMk cId="952659630" sldId="285"/>
            <ac:spMk id="16" creationId="{6A56A999-420C-0913-8EA2-1992CC0DFE79}"/>
          </ac:spMkLst>
        </pc:spChg>
        <pc:spChg chg="mod">
          <ac:chgData name="Martin Yohanes Christian Aritonang" userId="d9894fa6-2b59-4b5d-a6e6-e33dced36420" providerId="ADAL" clId="{BF9D5DEF-BF52-4BB4-946E-BABA4587C126}" dt="2026-04-13T09:00:53.029" v="3946" actId="1076"/>
          <ac:spMkLst>
            <pc:docMk/>
            <pc:sldMk cId="952659630" sldId="285"/>
            <ac:spMk id="19" creationId="{9CAA6DE9-5A92-4872-ADBF-C5CF77B12258}"/>
          </ac:spMkLst>
        </pc:spChg>
        <pc:spChg chg="mod">
          <ac:chgData name="Martin Yohanes Christian Aritonang" userId="d9894fa6-2b59-4b5d-a6e6-e33dced36420" providerId="ADAL" clId="{BF9D5DEF-BF52-4BB4-946E-BABA4587C126}" dt="2026-04-13T09:15:28.685" v="4007"/>
          <ac:spMkLst>
            <pc:docMk/>
            <pc:sldMk cId="952659630" sldId="285"/>
            <ac:spMk id="24" creationId="{87417178-FBAC-8AB0-1324-A3DAE61B4534}"/>
          </ac:spMkLst>
        </pc:spChg>
        <pc:spChg chg="mod">
          <ac:chgData name="Martin Yohanes Christian Aritonang" userId="d9894fa6-2b59-4b5d-a6e6-e33dced36420" providerId="ADAL" clId="{BF9D5DEF-BF52-4BB4-946E-BABA4587C126}" dt="2026-04-13T09:03:38.269" v="3966" actId="20577"/>
          <ac:spMkLst>
            <pc:docMk/>
            <pc:sldMk cId="952659630" sldId="285"/>
            <ac:spMk id="30" creationId="{0A143696-C0E2-D310-13A7-F3D6CEAB910A}"/>
          </ac:spMkLst>
        </pc:spChg>
        <pc:picChg chg="del">
          <ac:chgData name="Martin Yohanes Christian Aritonang" userId="d9894fa6-2b59-4b5d-a6e6-e33dced36420" providerId="ADAL" clId="{BF9D5DEF-BF52-4BB4-946E-BABA4587C126}" dt="2026-04-13T09:00:44.119" v="3945" actId="478"/>
          <ac:picMkLst>
            <pc:docMk/>
            <pc:sldMk cId="952659630" sldId="285"/>
            <ac:picMk id="8" creationId="{249553AF-9F19-007C-A554-8C5763B15FD9}"/>
          </ac:picMkLst>
        </pc:picChg>
        <pc:picChg chg="del">
          <ac:chgData name="Martin Yohanes Christian Aritonang" userId="d9894fa6-2b59-4b5d-a6e6-e33dced36420" providerId="ADAL" clId="{BF9D5DEF-BF52-4BB4-946E-BABA4587C126}" dt="2026-04-13T09:00:44.119" v="3945" actId="478"/>
          <ac:picMkLst>
            <pc:docMk/>
            <pc:sldMk cId="952659630" sldId="285"/>
            <ac:picMk id="10" creationId="{0804F05A-5C1E-D980-E82C-4499E958CE0F}"/>
          </ac:picMkLst>
        </pc:picChg>
        <pc:picChg chg="del">
          <ac:chgData name="Martin Yohanes Christian Aritonang" userId="d9894fa6-2b59-4b5d-a6e6-e33dced36420" providerId="ADAL" clId="{BF9D5DEF-BF52-4BB4-946E-BABA4587C126}" dt="2026-04-13T09:00:44.119" v="3945" actId="478"/>
          <ac:picMkLst>
            <pc:docMk/>
            <pc:sldMk cId="952659630" sldId="285"/>
            <ac:picMk id="13" creationId="{34348434-1135-EBCF-2F62-2F60CC0BF5DC}"/>
          </ac:picMkLst>
        </pc:picChg>
        <pc:picChg chg="del">
          <ac:chgData name="Martin Yohanes Christian Aritonang" userId="d9894fa6-2b59-4b5d-a6e6-e33dced36420" providerId="ADAL" clId="{BF9D5DEF-BF52-4BB4-946E-BABA4587C126}" dt="2026-04-13T09:00:44.119" v="3945" actId="478"/>
          <ac:picMkLst>
            <pc:docMk/>
            <pc:sldMk cId="952659630" sldId="285"/>
            <ac:picMk id="15" creationId="{FD1B9CEF-2004-8438-A7C3-DF88019699BA}"/>
          </ac:picMkLst>
        </pc:picChg>
        <pc:picChg chg="del">
          <ac:chgData name="Martin Yohanes Christian Aritonang" userId="d9894fa6-2b59-4b5d-a6e6-e33dced36420" providerId="ADAL" clId="{BF9D5DEF-BF52-4BB4-946E-BABA4587C126}" dt="2026-04-13T09:00:44.119" v="3945" actId="478"/>
          <ac:picMkLst>
            <pc:docMk/>
            <pc:sldMk cId="952659630" sldId="285"/>
            <ac:picMk id="18" creationId="{63FAAD9B-DF8C-B744-2BA6-D89FF8DB3978}"/>
          </ac:picMkLst>
        </pc:picChg>
        <pc:picChg chg="del">
          <ac:chgData name="Martin Yohanes Christian Aritonang" userId="d9894fa6-2b59-4b5d-a6e6-e33dced36420" providerId="ADAL" clId="{BF9D5DEF-BF52-4BB4-946E-BABA4587C126}" dt="2026-04-13T09:00:44.119" v="3945" actId="478"/>
          <ac:picMkLst>
            <pc:docMk/>
            <pc:sldMk cId="952659630" sldId="285"/>
            <ac:picMk id="27" creationId="{5050247C-400A-52D2-0C05-DF7F43CAE68C}"/>
          </ac:picMkLst>
        </pc:picChg>
      </pc:sldChg>
      <pc:sldChg chg="addSp delSp modSp add mod modAnim">
        <pc:chgData name="Martin Yohanes Christian Aritonang" userId="d9894fa6-2b59-4b5d-a6e6-e33dced36420" providerId="ADAL" clId="{BF9D5DEF-BF52-4BB4-946E-BABA4587C126}" dt="2026-04-13T10:24:56.627" v="4071"/>
        <pc:sldMkLst>
          <pc:docMk/>
          <pc:sldMk cId="2207246239" sldId="286"/>
        </pc:sldMkLst>
        <pc:spChg chg="add mod">
          <ac:chgData name="Martin Yohanes Christian Aritonang" userId="d9894fa6-2b59-4b5d-a6e6-e33dced36420" providerId="ADAL" clId="{BF9D5DEF-BF52-4BB4-946E-BABA4587C126}" dt="2026-04-13T09:15:53.652" v="4013" actId="1076"/>
          <ac:spMkLst>
            <pc:docMk/>
            <pc:sldMk cId="2207246239" sldId="286"/>
            <ac:spMk id="3" creationId="{7CDB4E54-EC12-C4EC-C1CC-76E8A7C24657}"/>
          </ac:spMkLst>
        </pc:spChg>
        <pc:spChg chg="mod">
          <ac:chgData name="Martin Yohanes Christian Aritonang" userId="d9894fa6-2b59-4b5d-a6e6-e33dced36420" providerId="ADAL" clId="{BF9D5DEF-BF52-4BB4-946E-BABA4587C126}" dt="2026-04-13T09:14:25.292" v="3986" actId="1076"/>
          <ac:spMkLst>
            <pc:docMk/>
            <pc:sldMk cId="2207246239" sldId="286"/>
            <ac:spMk id="11" creationId="{94F46151-1649-F695-71A3-3F2D9E7ECB39}"/>
          </ac:spMkLst>
        </pc:spChg>
        <pc:spChg chg="add mod">
          <ac:chgData name="Martin Yohanes Christian Aritonang" userId="d9894fa6-2b59-4b5d-a6e6-e33dced36420" providerId="ADAL" clId="{BF9D5DEF-BF52-4BB4-946E-BABA4587C126}" dt="2026-04-13T09:19:07.272" v="4024" actId="20577"/>
          <ac:spMkLst>
            <pc:docMk/>
            <pc:sldMk cId="2207246239" sldId="286"/>
            <ac:spMk id="13" creationId="{2790BFEB-7EA3-7FBC-0ED7-B517EF92E038}"/>
          </ac:spMkLst>
        </pc:spChg>
        <pc:spChg chg="add mod">
          <ac:chgData name="Martin Yohanes Christian Aritonang" userId="d9894fa6-2b59-4b5d-a6e6-e33dced36420" providerId="ADAL" clId="{BF9D5DEF-BF52-4BB4-946E-BABA4587C126}" dt="2026-04-13T09:15:58.766" v="4015" actId="1076"/>
          <ac:spMkLst>
            <pc:docMk/>
            <pc:sldMk cId="2207246239" sldId="286"/>
            <ac:spMk id="14" creationId="{5BE6D4DD-7947-87FB-0EC0-8247DBAE6A8F}"/>
          </ac:spMkLst>
        </pc:spChg>
        <pc:spChg chg="add mod">
          <ac:chgData name="Martin Yohanes Christian Aritonang" userId="d9894fa6-2b59-4b5d-a6e6-e33dced36420" providerId="ADAL" clId="{BF9D5DEF-BF52-4BB4-946E-BABA4587C126}" dt="2026-04-13T09:22:56.758" v="4034" actId="20577"/>
          <ac:spMkLst>
            <pc:docMk/>
            <pc:sldMk cId="2207246239" sldId="286"/>
            <ac:spMk id="15" creationId="{FD1BA4A5-6AB2-BDEF-9650-FA76F24CA383}"/>
          </ac:spMkLst>
        </pc:spChg>
        <pc:spChg chg="add mod">
          <ac:chgData name="Martin Yohanes Christian Aritonang" userId="d9894fa6-2b59-4b5d-a6e6-e33dced36420" providerId="ADAL" clId="{BF9D5DEF-BF52-4BB4-946E-BABA4587C126}" dt="2026-04-13T09:16:02.915" v="4017" actId="1076"/>
          <ac:spMkLst>
            <pc:docMk/>
            <pc:sldMk cId="2207246239" sldId="286"/>
            <ac:spMk id="16" creationId="{42845E1B-5840-B416-23A3-740F0B9F362F}"/>
          </ac:spMkLst>
        </pc:spChg>
        <pc:spChg chg="add mod">
          <ac:chgData name="Martin Yohanes Christian Aritonang" userId="d9894fa6-2b59-4b5d-a6e6-e33dced36420" providerId="ADAL" clId="{BF9D5DEF-BF52-4BB4-946E-BABA4587C126}" dt="2026-04-13T09:23:12.174" v="4048" actId="20577"/>
          <ac:spMkLst>
            <pc:docMk/>
            <pc:sldMk cId="2207246239" sldId="286"/>
            <ac:spMk id="17" creationId="{79EBF14F-9BB0-5CD9-9013-373BA3C512B9}"/>
          </ac:spMkLst>
        </pc:spChg>
        <pc:spChg chg="mod">
          <ac:chgData name="Martin Yohanes Christian Aritonang" userId="d9894fa6-2b59-4b5d-a6e6-e33dced36420" providerId="ADAL" clId="{BF9D5DEF-BF52-4BB4-946E-BABA4587C126}" dt="2026-04-13T09:14:25.292" v="3986" actId="1076"/>
          <ac:spMkLst>
            <pc:docMk/>
            <pc:sldMk cId="2207246239" sldId="286"/>
            <ac:spMk id="19" creationId="{D0D79E9F-ED45-0931-2329-BC3C3306F035}"/>
          </ac:spMkLst>
        </pc:spChg>
        <pc:spChg chg="mod">
          <ac:chgData name="Martin Yohanes Christian Aritonang" userId="d9894fa6-2b59-4b5d-a6e6-e33dced36420" providerId="ADAL" clId="{BF9D5DEF-BF52-4BB4-946E-BABA4587C126}" dt="2026-04-13T09:15:37.965" v="4011"/>
          <ac:spMkLst>
            <pc:docMk/>
            <pc:sldMk cId="2207246239" sldId="286"/>
            <ac:spMk id="24" creationId="{B6EA2F36-B028-1ECD-6B73-0CB6D8FF982C}"/>
          </ac:spMkLst>
        </pc:spChg>
        <pc:spChg chg="mod">
          <ac:chgData name="Martin Yohanes Christian Aritonang" userId="d9894fa6-2b59-4b5d-a6e6-e33dced36420" providerId="ADAL" clId="{BF9D5DEF-BF52-4BB4-946E-BABA4587C126}" dt="2026-04-13T09:14:25.292" v="3986" actId="1076"/>
          <ac:spMkLst>
            <pc:docMk/>
            <pc:sldMk cId="2207246239" sldId="286"/>
            <ac:spMk id="30" creationId="{6198C85D-FFCF-0397-0A54-354851857EE6}"/>
          </ac:spMkLst>
        </pc:spChg>
        <pc:picChg chg="del">
          <ac:chgData name="Martin Yohanes Christian Aritonang" userId="d9894fa6-2b59-4b5d-a6e6-e33dced36420" providerId="ADAL" clId="{BF9D5DEF-BF52-4BB4-946E-BABA4587C126}" dt="2026-04-13T09:14:15.482" v="3985" actId="478"/>
          <ac:picMkLst>
            <pc:docMk/>
            <pc:sldMk cId="2207246239" sldId="286"/>
            <ac:picMk id="5" creationId="{2A7DD84D-0C79-BB36-B123-ADF6CCFDF01E}"/>
          </ac:picMkLst>
        </pc:picChg>
        <pc:picChg chg="del">
          <ac:chgData name="Martin Yohanes Christian Aritonang" userId="d9894fa6-2b59-4b5d-a6e6-e33dced36420" providerId="ADAL" clId="{BF9D5DEF-BF52-4BB4-946E-BABA4587C126}" dt="2026-04-13T09:14:15.482" v="3985" actId="478"/>
          <ac:picMkLst>
            <pc:docMk/>
            <pc:sldMk cId="2207246239" sldId="286"/>
            <ac:picMk id="8" creationId="{DE1E0743-295E-923E-30E8-D14C97E7CA9B}"/>
          </ac:picMkLst>
        </pc:picChg>
        <pc:picChg chg="del">
          <ac:chgData name="Martin Yohanes Christian Aritonang" userId="d9894fa6-2b59-4b5d-a6e6-e33dced36420" providerId="ADAL" clId="{BF9D5DEF-BF52-4BB4-946E-BABA4587C126}" dt="2026-04-13T09:14:15.482" v="3985" actId="478"/>
          <ac:picMkLst>
            <pc:docMk/>
            <pc:sldMk cId="2207246239" sldId="286"/>
            <ac:picMk id="9" creationId="{CB24F2D8-9C38-5296-0DDE-1D2DE0F276E1}"/>
          </ac:picMkLst>
        </pc:picChg>
        <pc:picChg chg="del">
          <ac:chgData name="Martin Yohanes Christian Aritonang" userId="d9894fa6-2b59-4b5d-a6e6-e33dced36420" providerId="ADAL" clId="{BF9D5DEF-BF52-4BB4-946E-BABA4587C126}" dt="2026-04-13T09:14:15.482" v="3985" actId="478"/>
          <ac:picMkLst>
            <pc:docMk/>
            <pc:sldMk cId="2207246239" sldId="286"/>
            <ac:picMk id="10" creationId="{74636806-40C2-DA37-FC43-9A36FA23C10D}"/>
          </ac:picMkLst>
        </pc:picChg>
        <pc:picChg chg="del">
          <ac:chgData name="Martin Yohanes Christian Aritonang" userId="d9894fa6-2b59-4b5d-a6e6-e33dced36420" providerId="ADAL" clId="{BF9D5DEF-BF52-4BB4-946E-BABA4587C126}" dt="2026-04-13T09:14:15.482" v="3985" actId="478"/>
          <ac:picMkLst>
            <pc:docMk/>
            <pc:sldMk cId="2207246239" sldId="286"/>
            <ac:picMk id="12" creationId="{F7A2B32B-C735-0DF9-BD50-68CD2ADDE460}"/>
          </ac:picMkLst>
        </pc:picChg>
        <pc:picChg chg="del">
          <ac:chgData name="Martin Yohanes Christian Aritonang" userId="d9894fa6-2b59-4b5d-a6e6-e33dced36420" providerId="ADAL" clId="{BF9D5DEF-BF52-4BB4-946E-BABA4587C126}" dt="2026-04-13T09:14:15.482" v="3985" actId="478"/>
          <ac:picMkLst>
            <pc:docMk/>
            <pc:sldMk cId="2207246239" sldId="286"/>
            <ac:picMk id="18" creationId="{BC994431-F73C-398F-D51D-2B6BC7A60914}"/>
          </ac:picMkLst>
        </pc:picChg>
        <pc:picChg chg="del">
          <ac:chgData name="Martin Yohanes Christian Aritonang" userId="d9894fa6-2b59-4b5d-a6e6-e33dced36420" providerId="ADAL" clId="{BF9D5DEF-BF52-4BB4-946E-BABA4587C126}" dt="2026-04-13T09:14:15.482" v="3985" actId="478"/>
          <ac:picMkLst>
            <pc:docMk/>
            <pc:sldMk cId="2207246239" sldId="286"/>
            <ac:picMk id="29" creationId="{74C73807-F4CC-6C24-6D3B-1FD8F7EE5C56}"/>
          </ac:picMkLst>
        </pc:picChg>
      </pc:sldChg>
      <pc:sldChg chg="delSp modSp add mod">
        <pc:chgData name="Martin Yohanes Christian Aritonang" userId="d9894fa6-2b59-4b5d-a6e6-e33dced36420" providerId="ADAL" clId="{BF9D5DEF-BF52-4BB4-946E-BABA4587C126}" dt="2026-04-14T06:23:55.759" v="5799" actId="1076"/>
        <pc:sldMkLst>
          <pc:docMk/>
          <pc:sldMk cId="1090912864" sldId="287"/>
        </pc:sldMkLst>
        <pc:spChg chg="del">
          <ac:chgData name="Martin Yohanes Christian Aritonang" userId="d9894fa6-2b59-4b5d-a6e6-e33dced36420" providerId="ADAL" clId="{BF9D5DEF-BF52-4BB4-946E-BABA4587C126}" dt="2026-04-14T06:22:12.091" v="5601" actId="478"/>
          <ac:spMkLst>
            <pc:docMk/>
            <pc:sldMk cId="1090912864" sldId="287"/>
            <ac:spMk id="5" creationId="{21F76E57-F752-2CDB-AD9C-AB2CAC500BB6}"/>
          </ac:spMkLst>
        </pc:spChg>
        <pc:spChg chg="mod">
          <ac:chgData name="Martin Yohanes Christian Aritonang" userId="d9894fa6-2b59-4b5d-a6e6-e33dced36420" providerId="ADAL" clId="{BF9D5DEF-BF52-4BB4-946E-BABA4587C126}" dt="2026-04-14T06:22:28.266" v="5614" actId="20577"/>
          <ac:spMkLst>
            <pc:docMk/>
            <pc:sldMk cId="1090912864" sldId="287"/>
            <ac:spMk id="24" creationId="{9DEFE25C-26AC-53F4-0AD3-F6297FFE336D}"/>
          </ac:spMkLst>
        </pc:spChg>
        <pc:spChg chg="del">
          <ac:chgData name="Martin Yohanes Christian Aritonang" userId="d9894fa6-2b59-4b5d-a6e6-e33dced36420" providerId="ADAL" clId="{BF9D5DEF-BF52-4BB4-946E-BABA4587C126}" dt="2026-04-14T06:22:21.520" v="5603" actId="478"/>
          <ac:spMkLst>
            <pc:docMk/>
            <pc:sldMk cId="1090912864" sldId="287"/>
            <ac:spMk id="25" creationId="{41755117-C542-2CB9-81C1-033D57293BCD}"/>
          </ac:spMkLst>
        </pc:spChg>
        <pc:spChg chg="mod">
          <ac:chgData name="Martin Yohanes Christian Aritonang" userId="d9894fa6-2b59-4b5d-a6e6-e33dced36420" providerId="ADAL" clId="{BF9D5DEF-BF52-4BB4-946E-BABA4587C126}" dt="2026-04-14T06:23:55.759" v="5799" actId="1076"/>
          <ac:spMkLst>
            <pc:docMk/>
            <pc:sldMk cId="1090912864" sldId="287"/>
            <ac:spMk id="30" creationId="{161C5D7A-CC0C-6F30-3F12-B7D738BA6159}"/>
          </ac:spMkLst>
        </pc:spChg>
        <pc:picChg chg="del">
          <ac:chgData name="Martin Yohanes Christian Aritonang" userId="d9894fa6-2b59-4b5d-a6e6-e33dced36420" providerId="ADAL" clId="{BF9D5DEF-BF52-4BB4-946E-BABA4587C126}" dt="2026-04-14T06:22:08.726" v="5599" actId="478"/>
          <ac:picMkLst>
            <pc:docMk/>
            <pc:sldMk cId="1090912864" sldId="287"/>
            <ac:picMk id="8" creationId="{8F146DE2-8A92-A7C8-0358-CB035519C1DA}"/>
          </ac:picMkLst>
        </pc:picChg>
        <pc:picChg chg="del">
          <ac:chgData name="Martin Yohanes Christian Aritonang" userId="d9894fa6-2b59-4b5d-a6e6-e33dced36420" providerId="ADAL" clId="{BF9D5DEF-BF52-4BB4-946E-BABA4587C126}" dt="2026-04-14T06:22:09.261" v="5600" actId="478"/>
          <ac:picMkLst>
            <pc:docMk/>
            <pc:sldMk cId="1090912864" sldId="287"/>
            <ac:picMk id="28" creationId="{F8683059-20BF-0334-5301-75C9DB1C4991}"/>
          </ac:picMkLst>
        </pc:picChg>
      </pc:sldChg>
      <pc:sldChg chg="add del">
        <pc:chgData name="Martin Yohanes Christian Aritonang" userId="d9894fa6-2b59-4b5d-a6e6-e33dced36420" providerId="ADAL" clId="{BF9D5DEF-BF52-4BB4-946E-BABA4587C126}" dt="2026-04-14T02:55:11.389" v="4077" actId="47"/>
        <pc:sldMkLst>
          <pc:docMk/>
          <pc:sldMk cId="4087232756" sldId="287"/>
        </pc:sldMkLst>
      </pc:sldChg>
      <pc:sldChg chg="modSp add mod">
        <pc:chgData name="Martin Yohanes Christian Aritonang" userId="d9894fa6-2b59-4b5d-a6e6-e33dced36420" providerId="ADAL" clId="{BF9D5DEF-BF52-4BB4-946E-BABA4587C126}" dt="2026-04-14T06:26:31.177" v="5828" actId="20577"/>
        <pc:sldMkLst>
          <pc:docMk/>
          <pc:sldMk cId="319232656" sldId="288"/>
        </pc:sldMkLst>
        <pc:spChg chg="mod">
          <ac:chgData name="Martin Yohanes Christian Aritonang" userId="d9894fa6-2b59-4b5d-a6e6-e33dced36420" providerId="ADAL" clId="{BF9D5DEF-BF52-4BB4-946E-BABA4587C126}" dt="2026-04-14T06:25:42.532" v="5803" actId="20577"/>
          <ac:spMkLst>
            <pc:docMk/>
            <pc:sldMk cId="319232656" sldId="288"/>
            <ac:spMk id="24" creationId="{6D3B3C75-E647-47DA-0592-45CD2B1EF8E4}"/>
          </ac:spMkLst>
        </pc:spChg>
        <pc:spChg chg="mod">
          <ac:chgData name="Martin Yohanes Christian Aritonang" userId="d9894fa6-2b59-4b5d-a6e6-e33dced36420" providerId="ADAL" clId="{BF9D5DEF-BF52-4BB4-946E-BABA4587C126}" dt="2026-04-14T06:26:31.177" v="5828" actId="20577"/>
          <ac:spMkLst>
            <pc:docMk/>
            <pc:sldMk cId="319232656" sldId="288"/>
            <ac:spMk id="30" creationId="{43D15514-822F-C7DC-2A03-DBB9FA5A560C}"/>
          </ac:spMkLst>
        </pc:spChg>
      </pc:sldChg>
      <pc:sldChg chg="delSp add del mod">
        <pc:chgData name="Martin Yohanes Christian Aritonang" userId="d9894fa6-2b59-4b5d-a6e6-e33dced36420" providerId="ADAL" clId="{BF9D5DEF-BF52-4BB4-946E-BABA4587C126}" dt="2026-04-14T02:55:11.389" v="4077" actId="47"/>
        <pc:sldMkLst>
          <pc:docMk/>
          <pc:sldMk cId="717333459" sldId="288"/>
        </pc:sldMkLst>
        <pc:spChg chg="del">
          <ac:chgData name="Martin Yohanes Christian Aritonang" userId="d9894fa6-2b59-4b5d-a6e6-e33dced36420" providerId="ADAL" clId="{BF9D5DEF-BF52-4BB4-946E-BABA4587C126}" dt="2026-04-14T02:54:37.153" v="4076" actId="478"/>
          <ac:spMkLst>
            <pc:docMk/>
            <pc:sldMk cId="717333459" sldId="288"/>
            <ac:spMk id="32" creationId="{2A0981A7-4799-2D3F-82C8-022F0CE14E8C}"/>
          </ac:spMkLst>
        </pc:spChg>
        <pc:spChg chg="del">
          <ac:chgData name="Martin Yohanes Christian Aritonang" userId="d9894fa6-2b59-4b5d-a6e6-e33dced36420" providerId="ADAL" clId="{BF9D5DEF-BF52-4BB4-946E-BABA4587C126}" dt="2026-04-14T02:54:37.153" v="4076" actId="478"/>
          <ac:spMkLst>
            <pc:docMk/>
            <pc:sldMk cId="717333459" sldId="288"/>
            <ac:spMk id="33" creationId="{D0A0152C-70CC-791B-FDEE-E8FE54F5755F}"/>
          </ac:spMkLst>
        </pc:spChg>
        <pc:spChg chg="del">
          <ac:chgData name="Martin Yohanes Christian Aritonang" userId="d9894fa6-2b59-4b5d-a6e6-e33dced36420" providerId="ADAL" clId="{BF9D5DEF-BF52-4BB4-946E-BABA4587C126}" dt="2026-04-14T02:54:37.153" v="4076" actId="478"/>
          <ac:spMkLst>
            <pc:docMk/>
            <pc:sldMk cId="717333459" sldId="288"/>
            <ac:spMk id="36" creationId="{BBA38E5C-B16B-C819-8255-A4B014CF83EE}"/>
          </ac:spMkLst>
        </pc:spChg>
        <pc:spChg chg="del">
          <ac:chgData name="Martin Yohanes Christian Aritonang" userId="d9894fa6-2b59-4b5d-a6e6-e33dced36420" providerId="ADAL" clId="{BF9D5DEF-BF52-4BB4-946E-BABA4587C126}" dt="2026-04-14T02:54:37.153" v="4076" actId="478"/>
          <ac:spMkLst>
            <pc:docMk/>
            <pc:sldMk cId="717333459" sldId="288"/>
            <ac:spMk id="40" creationId="{0272574C-71E1-B2C8-3D24-FD12C5E8C01B}"/>
          </ac:spMkLst>
        </pc:spChg>
        <pc:spChg chg="del">
          <ac:chgData name="Martin Yohanes Christian Aritonang" userId="d9894fa6-2b59-4b5d-a6e6-e33dced36420" providerId="ADAL" clId="{BF9D5DEF-BF52-4BB4-946E-BABA4587C126}" dt="2026-04-14T02:54:37.153" v="4076" actId="478"/>
          <ac:spMkLst>
            <pc:docMk/>
            <pc:sldMk cId="717333459" sldId="288"/>
            <ac:spMk id="41" creationId="{515132DE-FAB2-189A-F386-1D410BAEE5C9}"/>
          </ac:spMkLst>
        </pc:spChg>
        <pc:spChg chg="del">
          <ac:chgData name="Martin Yohanes Christian Aritonang" userId="d9894fa6-2b59-4b5d-a6e6-e33dced36420" providerId="ADAL" clId="{BF9D5DEF-BF52-4BB4-946E-BABA4587C126}" dt="2026-04-14T02:54:37.153" v="4076" actId="478"/>
          <ac:spMkLst>
            <pc:docMk/>
            <pc:sldMk cId="717333459" sldId="288"/>
            <ac:spMk id="44" creationId="{A440E3F9-61F2-AF25-75C9-A7FD3A44310E}"/>
          </ac:spMkLst>
        </pc:spChg>
        <pc:spChg chg="del">
          <ac:chgData name="Martin Yohanes Christian Aritonang" userId="d9894fa6-2b59-4b5d-a6e6-e33dced36420" providerId="ADAL" clId="{BF9D5DEF-BF52-4BB4-946E-BABA4587C126}" dt="2026-04-14T02:54:37.153" v="4076" actId="478"/>
          <ac:spMkLst>
            <pc:docMk/>
            <pc:sldMk cId="717333459" sldId="288"/>
            <ac:spMk id="45" creationId="{458A7E57-CC5A-A360-172C-54E640B28F69}"/>
          </ac:spMkLst>
        </pc:spChg>
        <pc:spChg chg="del">
          <ac:chgData name="Martin Yohanes Christian Aritonang" userId="d9894fa6-2b59-4b5d-a6e6-e33dced36420" providerId="ADAL" clId="{BF9D5DEF-BF52-4BB4-946E-BABA4587C126}" dt="2026-04-14T02:54:37.153" v="4076" actId="478"/>
          <ac:spMkLst>
            <pc:docMk/>
            <pc:sldMk cId="717333459" sldId="288"/>
            <ac:spMk id="48" creationId="{3EE61A87-B634-349D-9290-6386008D489E}"/>
          </ac:spMkLst>
        </pc:spChg>
        <pc:spChg chg="del">
          <ac:chgData name="Martin Yohanes Christian Aritonang" userId="d9894fa6-2b59-4b5d-a6e6-e33dced36420" providerId="ADAL" clId="{BF9D5DEF-BF52-4BB4-946E-BABA4587C126}" dt="2026-04-14T02:54:37.153" v="4076" actId="478"/>
          <ac:spMkLst>
            <pc:docMk/>
            <pc:sldMk cId="717333459" sldId="288"/>
            <ac:spMk id="52" creationId="{EE7F7855-C9D7-240A-C898-7A90437367B8}"/>
          </ac:spMkLst>
        </pc:spChg>
        <pc:spChg chg="del">
          <ac:chgData name="Martin Yohanes Christian Aritonang" userId="d9894fa6-2b59-4b5d-a6e6-e33dced36420" providerId="ADAL" clId="{BF9D5DEF-BF52-4BB4-946E-BABA4587C126}" dt="2026-04-14T02:54:37.153" v="4076" actId="478"/>
          <ac:spMkLst>
            <pc:docMk/>
            <pc:sldMk cId="717333459" sldId="288"/>
            <ac:spMk id="54" creationId="{DA286170-3B74-5C58-6353-099CD38252D2}"/>
          </ac:spMkLst>
        </pc:spChg>
        <pc:picChg chg="del">
          <ac:chgData name="Martin Yohanes Christian Aritonang" userId="d9894fa6-2b59-4b5d-a6e6-e33dced36420" providerId="ADAL" clId="{BF9D5DEF-BF52-4BB4-946E-BABA4587C126}" dt="2026-04-14T02:54:34.351" v="4075" actId="478"/>
          <ac:picMkLst>
            <pc:docMk/>
            <pc:sldMk cId="717333459" sldId="288"/>
            <ac:picMk id="31" creationId="{A7B5C2AC-6726-4FEB-135A-32C484CEBAB7}"/>
          </ac:picMkLst>
        </pc:picChg>
      </pc:sldChg>
      <pc:sldChg chg="modSp add mod">
        <pc:chgData name="Martin Yohanes Christian Aritonang" userId="d9894fa6-2b59-4b5d-a6e6-e33dced36420" providerId="ADAL" clId="{BF9D5DEF-BF52-4BB4-946E-BABA4587C126}" dt="2026-04-14T06:26:27.193" v="5825" actId="20577"/>
        <pc:sldMkLst>
          <pc:docMk/>
          <pc:sldMk cId="2728916537" sldId="289"/>
        </pc:sldMkLst>
        <pc:spChg chg="mod">
          <ac:chgData name="Martin Yohanes Christian Aritonang" userId="d9894fa6-2b59-4b5d-a6e6-e33dced36420" providerId="ADAL" clId="{BF9D5DEF-BF52-4BB4-946E-BABA4587C126}" dt="2026-04-14T06:26:27.193" v="5825" actId="20577"/>
          <ac:spMkLst>
            <pc:docMk/>
            <pc:sldMk cId="2728916537" sldId="289"/>
            <ac:spMk id="30" creationId="{218E24A8-BA85-92D6-CA10-BF4D0920171A}"/>
          </ac:spMkLst>
        </pc:spChg>
      </pc:sldChg>
    </pc:docChg>
  </pc:docChgLst>
  <pc:docChgLst>
    <pc:chgData name="Martin Yohanes Christian Aritonang" userId="S::martin.yohanes@sicepat.com::d9894fa6-2b59-4b5d-a6e6-e33dced36420" providerId="AD" clId="Web-{1281BF5E-ED5A-48B5-EA15-1A00FE709B95}"/>
    <pc:docChg chg="modSld">
      <pc:chgData name="Martin Yohanes Christian Aritonang" userId="S::martin.yohanes@sicepat.com::d9894fa6-2b59-4b5d-a6e6-e33dced36420" providerId="AD" clId="Web-{1281BF5E-ED5A-48B5-EA15-1A00FE709B95}" dt="2026-03-31T04:13:32.496" v="24" actId="20577"/>
      <pc:docMkLst>
        <pc:docMk/>
      </pc:docMkLst>
      <pc:sldChg chg="modSp">
        <pc:chgData name="Martin Yohanes Christian Aritonang" userId="S::martin.yohanes@sicepat.com::d9894fa6-2b59-4b5d-a6e6-e33dced36420" providerId="AD" clId="Web-{1281BF5E-ED5A-48B5-EA15-1A00FE709B95}" dt="2026-03-31T04:13:32.496" v="24" actId="20577"/>
        <pc:sldMkLst>
          <pc:docMk/>
          <pc:sldMk cId="0" sldId="259"/>
        </pc:sldMkLst>
        <pc:spChg chg="mod">
          <ac:chgData name="Martin Yohanes Christian Aritonang" userId="S::martin.yohanes@sicepat.com::d9894fa6-2b59-4b5d-a6e6-e33dced36420" providerId="AD" clId="Web-{1281BF5E-ED5A-48B5-EA15-1A00FE709B95}" dt="2026-03-31T04:13:32.496" v="24" actId="20577"/>
          <ac:spMkLst>
            <pc:docMk/>
            <pc:sldMk cId="0" sldId="259"/>
            <ac:spMk id="73" creationId="{00000000-0000-0000-0000-000000000000}"/>
          </ac:spMkLst>
        </pc:spChg>
        <pc:spChg chg="mod">
          <ac:chgData name="Martin Yohanes Christian Aritonang" userId="S::martin.yohanes@sicepat.com::d9894fa6-2b59-4b5d-a6e6-e33dced36420" providerId="AD" clId="Web-{1281BF5E-ED5A-48B5-EA15-1A00FE709B95}" dt="2026-03-31T04:13:28.090" v="16" actId="20577"/>
          <ac:spMkLst>
            <pc:docMk/>
            <pc:sldMk cId="0" sldId="259"/>
            <ac:spMk id="8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32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3A99F-8107-0368-8BBC-14059FBB9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8387BF-B32A-23CC-DD9D-0DECC7E74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765959-003E-7251-9061-2614B63C8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C95F3-1592-E284-7615-B7266BBC54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57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BCD23-B3CE-6989-CE96-6EBAAF7AD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2E931A-58E0-25D4-07DA-840DA4A353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A2DE2C-BB72-7F8B-D8DA-D6FA9EFB5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B6C19-E23B-A7B5-8061-530B8C7C7C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81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3A9AB-FAA1-CABF-3B7B-FACC3BBB5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30C174-A8ED-744D-DC6B-247BD39463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1277E3-0E5E-0D28-FE11-79187F69D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B5F52-ABBA-C7D7-7E23-74CE5745D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2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D3B87-3FA0-138E-E91F-1F7887C8C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516218-1000-37A8-14ED-479EF3D44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6FC91A-DF3C-BD15-697B-52754B5ED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D9C41-84EB-348C-0643-EFD119BD91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03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50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5B8AD-0184-4489-5A96-52D9EBA2A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0DD906-B75C-33EB-318A-B4FCE481C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DCCBE-3EEE-C1F2-B784-B76B39462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109A4-8CAB-AA6E-C51C-6DED226C34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77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E8BE3-F767-5E5F-0A18-2C371F3D4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6F1D39-C454-7FCB-6245-20EB72F7B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41485-0BF4-8191-2E8A-AF36CE097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768A5-846F-E36D-60E1-92BEB29B6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97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66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D356C-AD28-4AAB-7522-A15612317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409EF4-18A6-76C3-350A-129AEF973D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136AC8-DF0C-D5BA-ECFD-8CCD13233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1D7F8-50BE-1F36-07EF-0B305820FC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92C25-9306-7F79-724C-6C5DD03B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1B2BB-2A19-7E1E-2BC4-E5D81982D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E2AE05-52E3-9C70-A7B2-F6AFE9C751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BB011-BC7C-584E-E54B-C3EB3DDBD8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9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97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D88D6-AB95-CBA6-19B4-E4F6E490F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73F504-7FB6-68ED-9E82-9B24308DFF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A1CDF3-9FFC-43EC-17B1-4A3049697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F3328-043E-8BA1-E89B-ED3329D6F7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0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A7CE5-65CC-040B-0BAB-5071A53AC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794D08-F17B-16AE-0776-1F63F506DF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D9BB7E-644B-2DAC-F4C1-FD11B6139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7196F-4B76-3BA1-807A-98D4828006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71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97D53-FF56-DA14-4423-DD80BA705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E71D7A-C768-EE18-CAC0-FFA4A984E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DB5166-3312-4D0C-4766-0755BA4B5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EE4A7-78CB-44AF-22DB-B8D41AAB19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62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EA6B8-C251-B5DE-DF6E-AA564F07F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06E1E2-BCB9-B2F3-9892-E50E0D40B7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35B087-828C-DF02-DB66-EFCF3021EB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AE956-C93D-0A3F-64EC-E7BF6C13CA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39BD6-6DE8-BAEF-F631-EF06DA820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3ACB28-C45C-AFF1-8511-818198E83F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2EDF43-1699-33A5-EE60-594A5D787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59D4F-AA75-FDA5-765C-03DB9CE12D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1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D08C4-7144-D8C7-3AF5-51356F49A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DED00A-4754-7AF9-1E84-EA06D932FA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709976-190A-CB79-B788-08F97CB27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04B68-8164-7633-D08D-2A6B114F71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41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6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9572D-1ABD-7D45-2C1E-5D9218B7E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AF6B6A-695E-4735-4168-2996C724C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4FE550-EDD7-6BAA-C8F3-3660F8FCF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E1062-EE3D-222E-B112-C697A09B9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8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3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20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20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8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5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18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4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0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42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11" Type="http://schemas.openxmlformats.org/officeDocument/2006/relationships/image" Target="../media/image112.png"/><Relationship Id="rId5" Type="http://schemas.openxmlformats.org/officeDocument/2006/relationships/image" Target="../media/image107.png"/><Relationship Id="rId10" Type="http://schemas.openxmlformats.org/officeDocument/2006/relationships/image" Target="../media/image20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5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5" Type="http://schemas.openxmlformats.org/officeDocument/2006/relationships/image" Target="../media/image5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38.png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-152" y="0"/>
            <a:ext cx="12191695" cy="6858000"/>
          </a:xfrm>
          <a:prstGeom prst="rect">
            <a:avLst/>
          </a:prstGeom>
          <a:solidFill>
            <a:srgbClr val="0F172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096305" y="0"/>
            <a:ext cx="6096305" cy="6858000"/>
          </a:xfrm>
          <a:custGeom>
            <a:avLst/>
            <a:gdLst/>
            <a:ahLst/>
            <a:cxnLst/>
            <a:rect l="l" t="t" r="r" b="b"/>
            <a:pathLst>
              <a:path w="6096305" h="6858000">
                <a:moveTo>
                  <a:pt x="1524076" y="0"/>
                </a:moveTo>
                <a:lnTo>
                  <a:pt x="6096305" y="0"/>
                </a:lnTo>
                <a:lnTo>
                  <a:pt x="60963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34E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-952805" y="2095805"/>
            <a:ext cx="5715000" cy="5715000"/>
          </a:xfrm>
          <a:prstGeom prst="ellipse">
            <a:avLst/>
          </a:prstGeom>
          <a:noFill/>
          <a:ln w="25400">
            <a:solidFill>
              <a:srgbClr val="FFFFFF">
                <a:alpha val="3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-476402" y="2572207"/>
            <a:ext cx="4762195" cy="4762195"/>
          </a:xfrm>
          <a:prstGeom prst="ellipse">
            <a:avLst/>
          </a:prstGeom>
          <a:noFill/>
          <a:ln w="25400">
            <a:solidFill>
              <a:srgbClr val="FFFFFF">
                <a:alpha val="3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925105" y="0"/>
            <a:ext cx="4267505" cy="6858000"/>
          </a:xfrm>
          <a:custGeom>
            <a:avLst/>
            <a:gdLst/>
            <a:ahLst/>
            <a:cxnLst/>
            <a:rect l="l" t="t" r="r" b="b"/>
            <a:pathLst>
              <a:path w="4267505" h="6858000">
                <a:moveTo>
                  <a:pt x="1493627" y="0"/>
                </a:moveTo>
                <a:lnTo>
                  <a:pt x="4267505" y="0"/>
                </a:lnTo>
                <a:lnTo>
                  <a:pt x="42675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458200" y="4953305"/>
            <a:ext cx="1904695" cy="1904695"/>
          </a:xfrm>
          <a:prstGeom prst="ellipse">
            <a:avLst/>
          </a:prstGeom>
          <a:solidFill>
            <a:srgbClr val="84CC16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 l="-181" r="-181"/>
          <a:stretch/>
        </p:blipFill>
        <p:spPr>
          <a:xfrm>
            <a:off x="952805" y="1143000"/>
            <a:ext cx="761695" cy="75895"/>
          </a:xfrm>
          <a:prstGeom prst="rect">
            <a:avLst/>
          </a:prstGeom>
        </p:spPr>
      </p:pic>
      <p:sp>
        <p:nvSpPr>
          <p:cNvPr id="11" name="Text 8"/>
          <p:cNvSpPr txBox="1"/>
          <p:nvPr/>
        </p:nvSpPr>
        <p:spPr>
          <a:xfrm>
            <a:off x="952805" y="1878178"/>
            <a:ext cx="7791602" cy="1677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6000" b="1" kern="0" spc="-150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Excel Training:</a:t>
            </a:r>
            <a:endParaRPr lang="en-US" sz="6000" dirty="0"/>
          </a:p>
          <a:p>
            <a:pPr marL="0" indent="0" algn="l">
              <a:buNone/>
            </a:pPr>
            <a:r>
              <a:rPr lang="en-US" sz="6000" b="1" kern="0" spc="-150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Intermediate</a:t>
            </a:r>
            <a:endParaRPr lang="en-US" sz="6000" dirty="0"/>
          </a:p>
        </p:txBody>
      </p:sp>
      <p:sp>
        <p:nvSpPr>
          <p:cNvPr id="12" name="Shape 9"/>
          <p:cNvSpPr/>
          <p:nvPr/>
        </p:nvSpPr>
        <p:spPr>
          <a:xfrm>
            <a:off x="952805" y="3745382"/>
            <a:ext cx="38405" cy="857707"/>
          </a:xfrm>
          <a:prstGeom prst="rect">
            <a:avLst/>
          </a:prstGeom>
          <a:solidFill>
            <a:srgbClr val="14B8A6"/>
          </a:solidFill>
          <a:ln w="12700">
            <a:solidFill>
              <a:srgbClr val="14B8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 txBox="1"/>
          <p:nvPr/>
        </p:nvSpPr>
        <p:spPr>
          <a:xfrm>
            <a:off x="1218895" y="3745382"/>
            <a:ext cx="4650639" cy="85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400" dirty="0" err="1">
                <a:solidFill>
                  <a:srgbClr val="CCFBF1"/>
                </a:solidFill>
                <a:latin typeface="Inter"/>
                <a:ea typeface="Inter"/>
                <a:cs typeface="Inter" pitchFamily="34" charset="-120"/>
              </a:rPr>
              <a:t>Kerja</a:t>
            </a:r>
            <a:r>
              <a:rPr lang="en-US" sz="2400" dirty="0">
                <a:solidFill>
                  <a:srgbClr val="CCFBF1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2400" dirty="0" err="1">
                <a:solidFill>
                  <a:srgbClr val="CCFBF1"/>
                </a:solidFill>
                <a:latin typeface="Inter"/>
                <a:ea typeface="Inter"/>
                <a:cs typeface="Inter" pitchFamily="34" charset="-120"/>
              </a:rPr>
              <a:t>Cepat</a:t>
            </a:r>
            <a:r>
              <a:rPr lang="en-US" sz="2400" dirty="0">
                <a:solidFill>
                  <a:srgbClr val="CCFBF1"/>
                </a:solidFill>
                <a:latin typeface="Inter"/>
                <a:ea typeface="Inter"/>
                <a:cs typeface="Inter" pitchFamily="34" charset="-120"/>
              </a:rPr>
              <a:t> dan </a:t>
            </a:r>
            <a:r>
              <a:rPr lang="en-US" sz="2400" dirty="0" err="1">
                <a:solidFill>
                  <a:srgbClr val="CCFBF1"/>
                </a:solidFill>
                <a:latin typeface="Inter"/>
                <a:ea typeface="Inter"/>
                <a:cs typeface="Inter" pitchFamily="34" charset="-120"/>
              </a:rPr>
              <a:t>Akurat</a:t>
            </a:r>
            <a:r>
              <a:rPr lang="en-US" sz="2400" dirty="0">
                <a:solidFill>
                  <a:srgbClr val="CCFBF1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2400" dirty="0" err="1">
                <a:solidFill>
                  <a:srgbClr val="CCFBF1"/>
                </a:solidFill>
                <a:latin typeface="Inter"/>
                <a:ea typeface="Inter"/>
                <a:cs typeface="Inter" pitchFamily="34" charset="-120"/>
              </a:rPr>
              <a:t>dalam</a:t>
            </a:r>
            <a:r>
              <a:rPr lang="en-US" sz="2400" dirty="0">
                <a:solidFill>
                  <a:srgbClr val="CCFBF1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2400" dirty="0" err="1">
                <a:solidFill>
                  <a:srgbClr val="CCFBF1"/>
                </a:solidFill>
                <a:latin typeface="Inter"/>
                <a:ea typeface="Inter"/>
                <a:cs typeface="Inter" pitchFamily="34" charset="-120"/>
              </a:rPr>
              <a:t>melakukan</a:t>
            </a:r>
            <a:r>
              <a:rPr lang="en-US" sz="2400" dirty="0">
                <a:solidFill>
                  <a:srgbClr val="CCFBF1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2400" dirty="0" err="1">
                <a:solidFill>
                  <a:srgbClr val="CCFBF1"/>
                </a:solidFill>
                <a:latin typeface="Inter"/>
                <a:ea typeface="Inter" pitchFamily="34" charset="-122"/>
                <a:cs typeface="Inter" pitchFamily="34" charset="-120"/>
              </a:rPr>
              <a:t>Pengolahan</a:t>
            </a:r>
            <a:r>
              <a:rPr lang="en-US" sz="2400" dirty="0">
                <a:solidFill>
                  <a:srgbClr val="CCFBF1"/>
                </a:solidFill>
                <a:latin typeface="Inter"/>
                <a:ea typeface="Inter" pitchFamily="34" charset="-122"/>
                <a:cs typeface="Inter" pitchFamily="34" charset="-120"/>
              </a:rPr>
              <a:t> Data</a:t>
            </a:r>
            <a:endParaRPr lang="en-US" sz="2400" dirty="0">
              <a:solidFill>
                <a:srgbClr val="CCFBF1"/>
              </a:solidFill>
              <a:latin typeface="Inter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952805" y="5184648"/>
            <a:ext cx="381305" cy="381305"/>
          </a:xfrm>
          <a:prstGeom prst="ellipse">
            <a:avLst/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rcRect l="-1064" r="-1064"/>
          <a:stretch/>
        </p:blipFill>
        <p:spPr>
          <a:xfrm>
            <a:off x="1033272" y="5288890"/>
            <a:ext cx="219456" cy="171907"/>
          </a:xfrm>
          <a:prstGeom prst="rect">
            <a:avLst/>
          </a:prstGeom>
        </p:spPr>
      </p:pic>
      <p:sp>
        <p:nvSpPr>
          <p:cNvPr id="16" name="Text 12"/>
          <p:cNvSpPr txBox="1"/>
          <p:nvPr/>
        </p:nvSpPr>
        <p:spPr>
          <a:xfrm>
            <a:off x="1447495" y="5170018"/>
            <a:ext cx="18388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22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Trainer</a:t>
            </a:r>
            <a:endParaRPr lang="en-US" sz="900"/>
          </a:p>
        </p:txBody>
      </p:sp>
      <p:sp>
        <p:nvSpPr>
          <p:cNvPr id="17" name="Text 13"/>
          <p:cNvSpPr txBox="1"/>
          <p:nvPr/>
        </p:nvSpPr>
        <p:spPr>
          <a:xfrm>
            <a:off x="1447495" y="5322722"/>
            <a:ext cx="2097634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Internal LD</a:t>
            </a:r>
            <a:endParaRPr lang="en-US" sz="1300" dirty="0"/>
          </a:p>
        </p:txBody>
      </p:sp>
      <p:sp>
        <p:nvSpPr>
          <p:cNvPr id="18" name="Shape 14"/>
          <p:cNvSpPr/>
          <p:nvPr/>
        </p:nvSpPr>
        <p:spPr>
          <a:xfrm>
            <a:off x="3979469" y="5184648"/>
            <a:ext cx="381305" cy="381305"/>
          </a:xfrm>
          <a:prstGeom prst="ellipse">
            <a:avLst/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4093769" y="5288890"/>
            <a:ext cx="152705" cy="171907"/>
          </a:xfrm>
          <a:prstGeom prst="rect">
            <a:avLst/>
          </a:prstGeom>
        </p:spPr>
      </p:pic>
      <p:sp>
        <p:nvSpPr>
          <p:cNvPr id="20" name="Text 15"/>
          <p:cNvSpPr txBox="1"/>
          <p:nvPr/>
        </p:nvSpPr>
        <p:spPr>
          <a:xfrm>
            <a:off x="4475074" y="5170018"/>
            <a:ext cx="12481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22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Date</a:t>
            </a:r>
            <a:endParaRPr lang="en-US" sz="900"/>
          </a:p>
        </p:txBody>
      </p:sp>
      <p:sp>
        <p:nvSpPr>
          <p:cNvPr id="21" name="Text 16"/>
          <p:cNvSpPr txBox="1"/>
          <p:nvPr/>
        </p:nvSpPr>
        <p:spPr>
          <a:xfrm>
            <a:off x="4475074" y="5322722"/>
            <a:ext cx="139446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14 April 2026</a:t>
            </a:r>
            <a:endParaRPr lang="en-US" sz="1300" dirty="0"/>
          </a:p>
        </p:txBody>
      </p:sp>
      <p:sp>
        <p:nvSpPr>
          <p:cNvPr id="22" name="Shape 17"/>
          <p:cNvSpPr/>
          <p:nvPr/>
        </p:nvSpPr>
        <p:spPr>
          <a:xfrm>
            <a:off x="929655" y="1278331"/>
            <a:ext cx="1200087" cy="371246"/>
          </a:xfrm>
          <a:prstGeom prst="roundRect">
            <a:avLst>
              <a:gd name="adj" fmla="val 246306"/>
            </a:avLst>
          </a:prstGeom>
          <a:solidFill>
            <a:srgbClr val="14B8A6">
              <a:alpha val="10000"/>
            </a:srgbClr>
          </a:solidFill>
          <a:ln w="12700">
            <a:solidFill>
              <a:srgbClr val="14B8A6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429500" y="2572207"/>
            <a:ext cx="4286707" cy="4286707"/>
          </a:xfrm>
          <a:prstGeom prst="rect">
            <a:avLst/>
          </a:prstGeom>
        </p:spPr>
      </p:pic>
      <p:sp>
        <p:nvSpPr>
          <p:cNvPr id="24" name="Shape 18"/>
          <p:cNvSpPr/>
          <p:nvPr/>
        </p:nvSpPr>
        <p:spPr>
          <a:xfrm>
            <a:off x="9943186" y="381305"/>
            <a:ext cx="1686154" cy="609905"/>
          </a:xfrm>
          <a:prstGeom prst="roundRect">
            <a:avLst>
              <a:gd name="adj" fmla="val 18741"/>
            </a:avLst>
          </a:prstGeom>
          <a:solidFill>
            <a:srgbClr val="FFFFFF">
              <a:alpha val="9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7"/>
          <a:srcRect t="293" b="293"/>
          <a:stretch/>
        </p:blipFill>
        <p:spPr>
          <a:xfrm>
            <a:off x="10134295" y="495605"/>
            <a:ext cx="1304849" cy="381305"/>
          </a:xfrm>
          <a:prstGeom prst="rect">
            <a:avLst/>
          </a:prstGeom>
        </p:spPr>
      </p:pic>
      <p:sp>
        <p:nvSpPr>
          <p:cNvPr id="10" name="Text 7"/>
          <p:cNvSpPr txBox="1"/>
          <p:nvPr/>
        </p:nvSpPr>
        <p:spPr>
          <a:xfrm>
            <a:off x="1045205" y="1364285"/>
            <a:ext cx="2768803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75" dirty="0">
                <a:solidFill>
                  <a:srgbClr val="2DD4B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Offline Training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5DDDD-6DCD-21ED-4BCC-B0B52ADC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9B193902-C64D-A88D-43B4-965005CDE0FA}"/>
              </a:ext>
            </a:extLst>
          </p:cNvPr>
          <p:cNvSpPr/>
          <p:nvPr/>
        </p:nvSpPr>
        <p:spPr>
          <a:xfrm>
            <a:off x="0" y="0"/>
            <a:ext cx="12191695" cy="323331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DEFA3387-C3C6-669E-1A07-5641972DCE0A}"/>
              </a:ext>
            </a:extLst>
          </p:cNvPr>
          <p:cNvSpPr/>
          <p:nvPr/>
        </p:nvSpPr>
        <p:spPr>
          <a:xfrm>
            <a:off x="0" y="3738982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75FA10AE-3411-B2C5-0B52-967777A0B1B0}"/>
              </a:ext>
            </a:extLst>
          </p:cNvPr>
          <p:cNvSpPr/>
          <p:nvPr/>
        </p:nvSpPr>
        <p:spPr>
          <a:xfrm>
            <a:off x="305" y="783352"/>
            <a:ext cx="12191695" cy="6087162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54002AD7-49CA-4FAB-3B51-CEE0F1C6F38D}"/>
              </a:ext>
            </a:extLst>
          </p:cNvPr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72FE0464-7B9D-9261-549D-61F57FFF973C}"/>
              </a:ext>
            </a:extLst>
          </p:cNvPr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2" descr="preencoded.png">
            <a:extLst>
              <a:ext uri="{FF2B5EF4-FFF2-40B4-BE49-F238E27FC236}">
                <a16:creationId xmlns:a16="http://schemas.microsoft.com/office/drawing/2014/main" id="{CF8C883C-22DD-352C-642D-E18329E9FB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0C4E49C9-5BBE-7759-9CBA-02C00FE15E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773" r="-1773"/>
          <a:stretch/>
        </p:blipFill>
        <p:spPr>
          <a:xfrm>
            <a:off x="580644" y="290779"/>
            <a:ext cx="133502" cy="171907"/>
          </a:xfrm>
          <a:prstGeom prst="rect">
            <a:avLst/>
          </a:prstGeom>
        </p:spPr>
      </p:pic>
      <p:sp>
        <p:nvSpPr>
          <p:cNvPr id="24" name="Text 18">
            <a:extLst>
              <a:ext uri="{FF2B5EF4-FFF2-40B4-BE49-F238E27FC236}">
                <a16:creationId xmlns:a16="http://schemas.microsoft.com/office/drawing/2014/main" id="{8AF4E048-92AD-03F0-74C5-7474D21ED27B}"/>
              </a:ext>
            </a:extLst>
          </p:cNvPr>
          <p:cNvSpPr txBox="1"/>
          <p:nvPr/>
        </p:nvSpPr>
        <p:spPr>
          <a:xfrm>
            <a:off x="990295" y="147218"/>
            <a:ext cx="651327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MODUL 2: DATA LOOKUP &amp; PIVOT TABLE (LATIHAN)</a:t>
            </a:r>
          </a:p>
        </p:txBody>
      </p:sp>
      <p:sp>
        <p:nvSpPr>
          <p:cNvPr id="25" name="Text 19">
            <a:extLst>
              <a:ext uri="{FF2B5EF4-FFF2-40B4-BE49-F238E27FC236}">
                <a16:creationId xmlns:a16="http://schemas.microsoft.com/office/drawing/2014/main" id="{78DC24E1-9910-4118-22D6-F56A66583EE6}"/>
              </a:ext>
            </a:extLst>
          </p:cNvPr>
          <p:cNvSpPr txBox="1"/>
          <p:nvPr/>
        </p:nvSpPr>
        <p:spPr>
          <a:xfrm>
            <a:off x="990295" y="452628"/>
            <a:ext cx="60679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Area Kerja Kosong untuk Catatan &amp; Latihan Mandiri</a:t>
            </a:r>
            <a:endParaRPr lang="en-US" sz="900" dirty="0"/>
          </a:p>
        </p:txBody>
      </p:sp>
      <p:pic>
        <p:nvPicPr>
          <p:cNvPr id="26" name="Image 4" descr="preencoded.png">
            <a:extLst>
              <a:ext uri="{FF2B5EF4-FFF2-40B4-BE49-F238E27FC236}">
                <a16:creationId xmlns:a16="http://schemas.microsoft.com/office/drawing/2014/main" id="{47FB7008-9D07-FAB8-B07F-910D5CA5B7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3" b="293"/>
          <a:stretch/>
        </p:blipFill>
        <p:spPr>
          <a:xfrm>
            <a:off x="10438790" y="185623"/>
            <a:ext cx="1304849" cy="381305"/>
          </a:xfrm>
          <a:prstGeom prst="rect">
            <a:avLst/>
          </a:prstGeom>
        </p:spPr>
      </p:pic>
      <p:sp>
        <p:nvSpPr>
          <p:cNvPr id="30" name="Shape 14">
            <a:extLst>
              <a:ext uri="{FF2B5EF4-FFF2-40B4-BE49-F238E27FC236}">
                <a16:creationId xmlns:a16="http://schemas.microsoft.com/office/drawing/2014/main" id="{A095D0D5-ACF0-FC8B-1C9A-D475C218D955}"/>
              </a:ext>
            </a:extLst>
          </p:cNvPr>
          <p:cNvSpPr/>
          <p:nvPr/>
        </p:nvSpPr>
        <p:spPr>
          <a:xfrm>
            <a:off x="1246371" y="1168615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1.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b="1" dirty="0" err="1"/>
              <a:t>ongkos</a:t>
            </a:r>
            <a:r>
              <a:rPr lang="en-US" b="1" dirty="0"/>
              <a:t> </a:t>
            </a:r>
            <a:r>
              <a:rPr lang="en-US" b="1" dirty="0" err="1"/>
              <a:t>kirim</a:t>
            </a:r>
            <a:r>
              <a:rPr lang="en-US" b="1" dirty="0"/>
              <a:t> </a:t>
            </a:r>
            <a:r>
              <a:rPr lang="en-US" dirty="0" err="1"/>
              <a:t>untuk</a:t>
            </a:r>
            <a:r>
              <a:rPr lang="en-US" dirty="0"/>
              <a:t> Resi yang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: </a:t>
            </a:r>
            <a:r>
              <a:rPr lang="en-US" b="1" dirty="0"/>
              <a:t>JKT – 2026 - 00005</a:t>
            </a:r>
          </a:p>
        </p:txBody>
      </p:sp>
      <p:sp>
        <p:nvSpPr>
          <p:cNvPr id="31" name="Shape 14">
            <a:extLst>
              <a:ext uri="{FF2B5EF4-FFF2-40B4-BE49-F238E27FC236}">
                <a16:creationId xmlns:a16="http://schemas.microsoft.com/office/drawing/2014/main" id="{94AB6BDF-A65A-29D7-5288-66B59C8A814E}"/>
              </a:ext>
            </a:extLst>
          </p:cNvPr>
          <p:cNvSpPr/>
          <p:nvPr/>
        </p:nvSpPr>
        <p:spPr>
          <a:xfrm>
            <a:off x="1246371" y="2527591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2.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b="1" dirty="0" err="1"/>
              <a:t>Nomor</a:t>
            </a:r>
            <a:r>
              <a:rPr lang="en-US" b="1" dirty="0"/>
              <a:t> Resi </a:t>
            </a:r>
            <a:r>
              <a:rPr lang="en-US" dirty="0"/>
              <a:t>yang di input </a:t>
            </a:r>
            <a:r>
              <a:rPr lang="en-US" dirty="0" err="1"/>
              <a:t>tanggal</a:t>
            </a:r>
            <a:r>
              <a:rPr lang="en-US" dirty="0"/>
              <a:t>: </a:t>
            </a:r>
            <a:r>
              <a:rPr lang="en-US" b="1" dirty="0"/>
              <a:t>06/02/2026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: </a:t>
            </a:r>
            <a:r>
              <a:rPr lang="en-US" b="1" dirty="0"/>
              <a:t>22,4 Kg  </a:t>
            </a:r>
          </a:p>
        </p:txBody>
      </p:sp>
      <p:sp>
        <p:nvSpPr>
          <p:cNvPr id="10" name="Shape 14">
            <a:extLst>
              <a:ext uri="{FF2B5EF4-FFF2-40B4-BE49-F238E27FC236}">
                <a16:creationId xmlns:a16="http://schemas.microsoft.com/office/drawing/2014/main" id="{4C4DB614-9AC8-E891-4B4A-0DC613FFF816}"/>
              </a:ext>
            </a:extLst>
          </p:cNvPr>
          <p:cNvSpPr/>
          <p:nvPr/>
        </p:nvSpPr>
        <p:spPr>
          <a:xfrm>
            <a:off x="1246371" y="3906678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3. Apa </a:t>
            </a:r>
            <a:r>
              <a:rPr lang="en-US" b="1" dirty="0" err="1"/>
              <a:t>kota</a:t>
            </a:r>
            <a:r>
              <a:rPr lang="en-US" b="1" dirty="0"/>
              <a:t> </a:t>
            </a:r>
            <a:r>
              <a:rPr lang="en-US" b="1" dirty="0" err="1"/>
              <a:t>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Resi yang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: </a:t>
            </a:r>
            <a:r>
              <a:rPr lang="en-US" b="1" dirty="0"/>
              <a:t>JKT – 2026 - 00003</a:t>
            </a:r>
          </a:p>
        </p:txBody>
      </p:sp>
      <p:sp>
        <p:nvSpPr>
          <p:cNvPr id="11" name="Shape 14">
            <a:extLst>
              <a:ext uri="{FF2B5EF4-FFF2-40B4-BE49-F238E27FC236}">
                <a16:creationId xmlns:a16="http://schemas.microsoft.com/office/drawing/2014/main" id="{E5C682FF-441B-F9CC-784B-AFD6150D8801}"/>
              </a:ext>
            </a:extLst>
          </p:cNvPr>
          <p:cNvSpPr/>
          <p:nvPr/>
        </p:nvSpPr>
        <p:spPr>
          <a:xfrm>
            <a:off x="1246371" y="5265654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4. Apa </a:t>
            </a:r>
            <a:r>
              <a:rPr lang="en-US" b="1" dirty="0"/>
              <a:t>Status </a:t>
            </a:r>
            <a:r>
              <a:rPr lang="en-US" dirty="0" err="1"/>
              <a:t>paket</a:t>
            </a:r>
            <a:r>
              <a:rPr lang="en-US" dirty="0"/>
              <a:t> di input </a:t>
            </a:r>
            <a:r>
              <a:rPr lang="en-US" dirty="0" err="1"/>
              <a:t>tanggal</a:t>
            </a:r>
            <a:r>
              <a:rPr lang="en-US" dirty="0"/>
              <a:t>: </a:t>
            </a:r>
            <a:r>
              <a:rPr lang="en-US" b="1" dirty="0"/>
              <a:t>15/02/2026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ongkos</a:t>
            </a:r>
            <a:r>
              <a:rPr lang="en-US" dirty="0"/>
              <a:t> </a:t>
            </a:r>
            <a:r>
              <a:rPr lang="en-US" dirty="0" err="1"/>
              <a:t>kirim</a:t>
            </a:r>
            <a:r>
              <a:rPr lang="en-US" dirty="0"/>
              <a:t>: </a:t>
            </a:r>
            <a:r>
              <a:rPr lang="en-US" b="1" dirty="0"/>
              <a:t>178,000  </a:t>
            </a:r>
          </a:p>
        </p:txBody>
      </p:sp>
      <p:sp>
        <p:nvSpPr>
          <p:cNvPr id="6" name="Text 80">
            <a:extLst>
              <a:ext uri="{FF2B5EF4-FFF2-40B4-BE49-F238E27FC236}">
                <a16:creationId xmlns:a16="http://schemas.microsoft.com/office/drawing/2014/main" id="{1BBBAB7A-C4C2-B336-2F44-CBEBC464FAB8}"/>
              </a:ext>
            </a:extLst>
          </p:cNvPr>
          <p:cNvSpPr txBox="1"/>
          <p:nvPr/>
        </p:nvSpPr>
        <p:spPr>
          <a:xfrm>
            <a:off x="145215" y="6612994"/>
            <a:ext cx="368594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>
                <a:solidFill>
                  <a:srgbClr val="6B7280"/>
                </a:solidFill>
                <a:latin typeface="Roboto"/>
                <a:ea typeface="Roboto"/>
                <a:cs typeface="Roboto"/>
              </a:rPr>
              <a:t>File Soal Latihan: Sheet2</a:t>
            </a:r>
            <a:endParaRPr lang="id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E5E2B3-6DE7-CB43-B5C1-2755E04C3845}"/>
              </a:ext>
            </a:extLst>
          </p:cNvPr>
          <p:cNvGrpSpPr/>
          <p:nvPr/>
        </p:nvGrpSpPr>
        <p:grpSpPr>
          <a:xfrm>
            <a:off x="6972191" y="1377193"/>
            <a:ext cx="2223614" cy="387276"/>
            <a:chOff x="6371746" y="1933536"/>
            <a:chExt cx="2223614" cy="387276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06C638BF-C672-5FE1-0701-CECAF9413795}"/>
                </a:ext>
              </a:extLst>
            </p:cNvPr>
            <p:cNvSpPr/>
            <p:nvPr/>
          </p:nvSpPr>
          <p:spPr>
            <a:xfrm>
              <a:off x="6371746" y="1933536"/>
              <a:ext cx="355003" cy="387276"/>
            </a:xfrm>
            <a:prstGeom prst="chevr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183F1E-3F7C-3491-9398-2CBA4F171B9D}"/>
                </a:ext>
              </a:extLst>
            </p:cNvPr>
            <p:cNvSpPr txBox="1"/>
            <p:nvPr/>
          </p:nvSpPr>
          <p:spPr>
            <a:xfrm>
              <a:off x="7150481" y="1943239"/>
              <a:ext cx="1444879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/>
                <a:t> 227,500 </a:t>
              </a:r>
            </a:p>
          </p:txBody>
        </p:sp>
      </p:grp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ACE2C0D9-CA85-095D-C12D-EFFD99E5A4CE}"/>
              </a:ext>
            </a:extLst>
          </p:cNvPr>
          <p:cNvSpPr/>
          <p:nvPr/>
        </p:nvSpPr>
        <p:spPr>
          <a:xfrm>
            <a:off x="6972191" y="2701757"/>
            <a:ext cx="355003" cy="387276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A44FAE-D884-59EE-86B4-495A928E6D71}"/>
              </a:ext>
            </a:extLst>
          </p:cNvPr>
          <p:cNvSpPr txBox="1"/>
          <p:nvPr/>
        </p:nvSpPr>
        <p:spPr>
          <a:xfrm>
            <a:off x="7750926" y="2711460"/>
            <a:ext cx="1898683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JKT-2026-00003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A851A2-DCB5-655E-478B-5E6D83A002CD}"/>
              </a:ext>
            </a:extLst>
          </p:cNvPr>
          <p:cNvGrpSpPr/>
          <p:nvPr/>
        </p:nvGrpSpPr>
        <p:grpSpPr>
          <a:xfrm>
            <a:off x="6972191" y="4093917"/>
            <a:ext cx="2223614" cy="387276"/>
            <a:chOff x="6371746" y="1933536"/>
            <a:chExt cx="2223614" cy="387276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AEB67CA0-DC57-4676-FD79-7FD8E2A951E8}"/>
                </a:ext>
              </a:extLst>
            </p:cNvPr>
            <p:cNvSpPr/>
            <p:nvPr/>
          </p:nvSpPr>
          <p:spPr>
            <a:xfrm>
              <a:off x="6371746" y="1933536"/>
              <a:ext cx="355003" cy="387276"/>
            </a:xfrm>
            <a:prstGeom prst="chevr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58603A-137F-A375-891E-E01DDBB2871B}"/>
                </a:ext>
              </a:extLst>
            </p:cNvPr>
            <p:cNvSpPr txBox="1"/>
            <p:nvPr/>
          </p:nvSpPr>
          <p:spPr>
            <a:xfrm>
              <a:off x="7150481" y="1943239"/>
              <a:ext cx="1444879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/>
                <a:t>Medan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590FA9-00F0-243D-CE53-6E306F54A9B0}"/>
              </a:ext>
            </a:extLst>
          </p:cNvPr>
          <p:cNvGrpSpPr/>
          <p:nvPr/>
        </p:nvGrpSpPr>
        <p:grpSpPr>
          <a:xfrm>
            <a:off x="6972191" y="5471104"/>
            <a:ext cx="2223614" cy="387276"/>
            <a:chOff x="6371746" y="1933536"/>
            <a:chExt cx="2223614" cy="387276"/>
          </a:xfrm>
        </p:grpSpPr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E0922223-3DEE-8CF0-F4BA-572CCAD7B353}"/>
                </a:ext>
              </a:extLst>
            </p:cNvPr>
            <p:cNvSpPr/>
            <p:nvPr/>
          </p:nvSpPr>
          <p:spPr>
            <a:xfrm>
              <a:off x="6371746" y="1933536"/>
              <a:ext cx="355003" cy="387276"/>
            </a:xfrm>
            <a:prstGeom prst="chevr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B316FF-BDDB-1744-6DAC-B381BCF5CE77}"/>
                </a:ext>
              </a:extLst>
            </p:cNvPr>
            <p:cNvSpPr txBox="1"/>
            <p:nvPr/>
          </p:nvSpPr>
          <p:spPr>
            <a:xfrm>
              <a:off x="7150481" y="1943239"/>
              <a:ext cx="1444879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 err="1"/>
                <a:t>Terkirim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1890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D3856-9C90-EA6F-1650-1E8A471A0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7131B945-2167-B221-4BFE-50A9E472D6E0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Shape 39">
            <a:extLst>
              <a:ext uri="{FF2B5EF4-FFF2-40B4-BE49-F238E27FC236}">
                <a16:creationId xmlns:a16="http://schemas.microsoft.com/office/drawing/2014/main" id="{FF423382-683B-770F-1108-6180560552A5}"/>
              </a:ext>
            </a:extLst>
          </p:cNvPr>
          <p:cNvSpPr/>
          <p:nvPr/>
        </p:nvSpPr>
        <p:spPr>
          <a:xfrm>
            <a:off x="0" y="6543446"/>
            <a:ext cx="12191695" cy="314554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Shape 40">
            <a:extLst>
              <a:ext uri="{FF2B5EF4-FFF2-40B4-BE49-F238E27FC236}">
                <a16:creationId xmlns:a16="http://schemas.microsoft.com/office/drawing/2014/main" id="{FB979B66-0392-974B-E7B8-E12A2A03D631}"/>
              </a:ext>
            </a:extLst>
          </p:cNvPr>
          <p:cNvSpPr/>
          <p:nvPr/>
        </p:nvSpPr>
        <p:spPr>
          <a:xfrm>
            <a:off x="0" y="6543446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41">
            <a:extLst>
              <a:ext uri="{FF2B5EF4-FFF2-40B4-BE49-F238E27FC236}">
                <a16:creationId xmlns:a16="http://schemas.microsoft.com/office/drawing/2014/main" id="{99D44107-3102-C8AD-03C6-A84DFD22EEC9}"/>
              </a:ext>
            </a:extLst>
          </p:cNvPr>
          <p:cNvSpPr txBox="1"/>
          <p:nvPr/>
        </p:nvSpPr>
        <p:spPr>
          <a:xfrm>
            <a:off x="457200" y="6629400"/>
            <a:ext cx="462046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Gunakan F4 untuk mengunci range (Absolute Reference) pada tabel database</a:t>
            </a:r>
            <a:endParaRPr lang="en-US" sz="900" dirty="0"/>
          </a:p>
        </p:txBody>
      </p:sp>
      <p:pic>
        <p:nvPicPr>
          <p:cNvPr id="53" name="Image 6" descr="preencoded.png">
            <a:extLst>
              <a:ext uri="{FF2B5EF4-FFF2-40B4-BE49-F238E27FC236}">
                <a16:creationId xmlns:a16="http://schemas.microsoft.com/office/drawing/2014/main" id="{11E2F8C7-90F2-303C-64C2-4EF21B633E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8" r="-8"/>
          <a:stretch/>
        </p:blipFill>
        <p:spPr>
          <a:xfrm>
            <a:off x="304495" y="1067105"/>
            <a:ext cx="3708806" cy="5171846"/>
          </a:xfrm>
          <a:prstGeom prst="rect">
            <a:avLst/>
          </a:prstGeom>
        </p:spPr>
      </p:pic>
      <p:sp>
        <p:nvSpPr>
          <p:cNvPr id="54" name="Text 45">
            <a:extLst>
              <a:ext uri="{FF2B5EF4-FFF2-40B4-BE49-F238E27FC236}">
                <a16:creationId xmlns:a16="http://schemas.microsoft.com/office/drawing/2014/main" id="{BC0A1682-86FF-26B1-84A1-B18FB476B981}"/>
              </a:ext>
            </a:extLst>
          </p:cNvPr>
          <p:cNvSpPr txBox="1"/>
          <p:nvPr/>
        </p:nvSpPr>
        <p:spPr>
          <a:xfrm>
            <a:off x="495605" y="1314907"/>
            <a:ext cx="171267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Pivot Table</a:t>
            </a:r>
            <a:endParaRPr lang="en-US" sz="1500" dirty="0"/>
          </a:p>
        </p:txBody>
      </p:sp>
      <p:sp>
        <p:nvSpPr>
          <p:cNvPr id="55" name="Shape 46">
            <a:extLst>
              <a:ext uri="{FF2B5EF4-FFF2-40B4-BE49-F238E27FC236}">
                <a16:creationId xmlns:a16="http://schemas.microsoft.com/office/drawing/2014/main" id="{823F176F-CE8A-0CD6-4300-0F0ED01FFE9E}"/>
              </a:ext>
            </a:extLst>
          </p:cNvPr>
          <p:cNvSpPr/>
          <p:nvPr/>
        </p:nvSpPr>
        <p:spPr>
          <a:xfrm>
            <a:off x="2993136" y="1348131"/>
            <a:ext cx="844906" cy="183794"/>
          </a:xfrm>
          <a:prstGeom prst="roundRect">
            <a:avLst>
              <a:gd name="adj" fmla="val 192308"/>
            </a:avLst>
          </a:prstGeom>
          <a:solidFill>
            <a:srgbClr val="D1FA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Text 47">
            <a:extLst>
              <a:ext uri="{FF2B5EF4-FFF2-40B4-BE49-F238E27FC236}">
                <a16:creationId xmlns:a16="http://schemas.microsoft.com/office/drawing/2014/main" id="{C0356232-26EF-A8B5-ED58-7C63366B5045}"/>
              </a:ext>
            </a:extLst>
          </p:cNvPr>
          <p:cNvSpPr txBox="1"/>
          <p:nvPr/>
        </p:nvSpPr>
        <p:spPr>
          <a:xfrm>
            <a:off x="2980944" y="1354226"/>
            <a:ext cx="921715" cy="1463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63500" tIns="25400" rIns="63500" bIns="25400" rtlCol="0" anchor="ctr"/>
          <a:lstStyle/>
          <a:p>
            <a:pPr marL="0" indent="0" algn="l">
              <a:buNone/>
            </a:pPr>
            <a:r>
              <a:rPr lang="en-US" sz="800" b="1" dirty="0" err="1">
                <a:solidFill>
                  <a:srgbClr val="065F4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Pengelompokan</a:t>
            </a:r>
            <a:endParaRPr lang="en-US" sz="800" dirty="0"/>
          </a:p>
        </p:txBody>
      </p:sp>
      <p:sp>
        <p:nvSpPr>
          <p:cNvPr id="75" name="Shape 65">
            <a:extLst>
              <a:ext uri="{FF2B5EF4-FFF2-40B4-BE49-F238E27FC236}">
                <a16:creationId xmlns:a16="http://schemas.microsoft.com/office/drawing/2014/main" id="{7DA8C190-156F-E873-E6C1-28B2972F0C72}"/>
              </a:ext>
            </a:extLst>
          </p:cNvPr>
          <p:cNvSpPr/>
          <p:nvPr/>
        </p:nvSpPr>
        <p:spPr>
          <a:xfrm>
            <a:off x="304495" y="5848502"/>
            <a:ext cx="3715207" cy="390449"/>
          </a:xfrm>
          <a:prstGeom prst="roundRect">
            <a:avLst>
              <a:gd name="adj" fmla="val 137088"/>
            </a:avLst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6" name="Shape 66">
            <a:extLst>
              <a:ext uri="{FF2B5EF4-FFF2-40B4-BE49-F238E27FC236}">
                <a16:creationId xmlns:a16="http://schemas.microsoft.com/office/drawing/2014/main" id="{558BAB7C-B49A-3B05-069F-9AAB5926D3AC}"/>
              </a:ext>
            </a:extLst>
          </p:cNvPr>
          <p:cNvSpPr/>
          <p:nvPr/>
        </p:nvSpPr>
        <p:spPr>
          <a:xfrm>
            <a:off x="304495" y="5848502"/>
            <a:ext cx="3715207" cy="9144"/>
          </a:xfrm>
          <a:prstGeom prst="roundRect">
            <a:avLst>
              <a:gd name="adj" fmla="val 5853659"/>
            </a:avLst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7" name="Image 8" descr="preencoded.png">
            <a:extLst>
              <a:ext uri="{FF2B5EF4-FFF2-40B4-BE49-F238E27FC236}">
                <a16:creationId xmlns:a16="http://schemas.microsoft.com/office/drawing/2014/main" id="{AEFFA9F0-3E56-51DB-2503-D9F94A287F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2571" r="-2571"/>
          <a:stretch/>
        </p:blipFill>
        <p:spPr>
          <a:xfrm>
            <a:off x="418795" y="5991149"/>
            <a:ext cx="105156" cy="114300"/>
          </a:xfrm>
          <a:prstGeom prst="rect">
            <a:avLst/>
          </a:prstGeom>
        </p:spPr>
      </p:pic>
      <p:sp>
        <p:nvSpPr>
          <p:cNvPr id="78" name="Text 67">
            <a:extLst>
              <a:ext uri="{FF2B5EF4-FFF2-40B4-BE49-F238E27FC236}">
                <a16:creationId xmlns:a16="http://schemas.microsoft.com/office/drawing/2014/main" id="{7B96979D-6871-46BE-B174-8AC1918217F1}"/>
              </a:ext>
            </a:extLst>
          </p:cNvPr>
          <p:cNvSpPr txBox="1"/>
          <p:nvPr/>
        </p:nvSpPr>
        <p:spPr>
          <a:xfrm>
            <a:off x="599846" y="5971946"/>
            <a:ext cx="278892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 err="1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Setiap</a:t>
            </a: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900" dirty="0" err="1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penambahan</a:t>
            </a: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Data, </a:t>
            </a:r>
            <a:r>
              <a:rPr lang="en-US" sz="900" dirty="0" err="1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mempengaruhi</a:t>
            </a: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900" dirty="0" err="1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hasil</a:t>
            </a: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Pivot</a:t>
            </a:r>
            <a:endParaRPr lang="en-US" sz="900" dirty="0"/>
          </a:p>
        </p:txBody>
      </p:sp>
      <p:sp>
        <p:nvSpPr>
          <p:cNvPr id="79" name="Shape 68">
            <a:extLst>
              <a:ext uri="{FF2B5EF4-FFF2-40B4-BE49-F238E27FC236}">
                <a16:creationId xmlns:a16="http://schemas.microsoft.com/office/drawing/2014/main" id="{8AD7E018-B42E-718E-C3A6-6133A7A01783}"/>
              </a:ext>
            </a:extLst>
          </p:cNvPr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0" name="Shape 69">
            <a:extLst>
              <a:ext uri="{FF2B5EF4-FFF2-40B4-BE49-F238E27FC236}">
                <a16:creationId xmlns:a16="http://schemas.microsoft.com/office/drawing/2014/main" id="{FC04FD25-296F-22D5-2A2A-D6C0E6558A8C}"/>
              </a:ext>
            </a:extLst>
          </p:cNvPr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1" name="Image 9" descr="preencoded.png">
            <a:extLst>
              <a:ext uri="{FF2B5EF4-FFF2-40B4-BE49-F238E27FC236}">
                <a16:creationId xmlns:a16="http://schemas.microsoft.com/office/drawing/2014/main" id="{3D2C357E-45B5-2693-794C-8F9980A1B3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82" name="Image 10" descr="preencoded.png">
            <a:extLst>
              <a:ext uri="{FF2B5EF4-FFF2-40B4-BE49-F238E27FC236}">
                <a16:creationId xmlns:a16="http://schemas.microsoft.com/office/drawing/2014/main" id="{77E37A8C-3BD4-5233-C06B-2895920F6A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2356" y="290779"/>
            <a:ext cx="171907" cy="171907"/>
          </a:xfrm>
          <a:prstGeom prst="rect">
            <a:avLst/>
          </a:prstGeom>
        </p:spPr>
      </p:pic>
      <p:sp>
        <p:nvSpPr>
          <p:cNvPr id="83" name="Text 70">
            <a:extLst>
              <a:ext uri="{FF2B5EF4-FFF2-40B4-BE49-F238E27FC236}">
                <a16:creationId xmlns:a16="http://schemas.microsoft.com/office/drawing/2014/main" id="{F3CA916F-1D6F-ADE1-3DCA-ACFD4F14B96E}"/>
              </a:ext>
            </a:extLst>
          </p:cNvPr>
          <p:cNvSpPr txBox="1"/>
          <p:nvPr/>
        </p:nvSpPr>
        <p:spPr>
          <a:xfrm>
            <a:off x="990295" y="147218"/>
            <a:ext cx="5387356" cy="3154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MODUL 2: DATA LOOKUP &amp; PIVOT TABLE</a:t>
            </a:r>
            <a:endParaRPr lang="en-US" sz="1800" dirty="0"/>
          </a:p>
        </p:txBody>
      </p:sp>
      <p:sp>
        <p:nvSpPr>
          <p:cNvPr id="84" name="Text 71">
            <a:extLst>
              <a:ext uri="{FF2B5EF4-FFF2-40B4-BE49-F238E27FC236}">
                <a16:creationId xmlns:a16="http://schemas.microsoft.com/office/drawing/2014/main" id="{0B35CA2E-4C1D-7D17-2E39-1C8E82E42FCC}"/>
              </a:ext>
            </a:extLst>
          </p:cNvPr>
          <p:cNvSpPr txBox="1"/>
          <p:nvPr/>
        </p:nvSpPr>
        <p:spPr>
          <a:xfrm>
            <a:off x="990295" y="452628"/>
            <a:ext cx="27340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Manajemen Database &amp; Referensi</a:t>
            </a:r>
            <a:endParaRPr lang="en-US" sz="900" dirty="0"/>
          </a:p>
        </p:txBody>
      </p:sp>
      <p:pic>
        <p:nvPicPr>
          <p:cNvPr id="88" name="Image 12" descr="preencoded.png">
            <a:extLst>
              <a:ext uri="{FF2B5EF4-FFF2-40B4-BE49-F238E27FC236}">
                <a16:creationId xmlns:a16="http://schemas.microsoft.com/office/drawing/2014/main" id="{91089C47-FFDB-785C-1F88-A0751E653D0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94" b="94"/>
          <a:stretch/>
        </p:blipFill>
        <p:spPr>
          <a:xfrm>
            <a:off x="10697566" y="224028"/>
            <a:ext cx="1037844" cy="30449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19EC615-26A0-FEE2-44FF-F6B9D61AF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1" y="1805025"/>
            <a:ext cx="3122917" cy="367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DB76D60-2538-482B-BD71-154D70A11155}"/>
              </a:ext>
            </a:extLst>
          </p:cNvPr>
          <p:cNvSpPr/>
          <p:nvPr/>
        </p:nvSpPr>
        <p:spPr>
          <a:xfrm>
            <a:off x="4622902" y="1375613"/>
            <a:ext cx="2937804" cy="1095360"/>
          </a:xfrm>
          <a:prstGeom prst="roundRect">
            <a:avLst/>
          </a:prstGeom>
          <a:solidFill>
            <a:srgbClr val="027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Titillium Web" panose="00000500000000000000" pitchFamily="2" charset="0"/>
              </a:rPr>
              <a:t>PIVOT TABLE FIELD</a:t>
            </a:r>
          </a:p>
          <a:p>
            <a:r>
              <a:rPr lang="en-US" sz="1600" dirty="0">
                <a:solidFill>
                  <a:schemeClr val="bg1"/>
                </a:solidFill>
                <a:latin typeface="Titillium Web" panose="00000500000000000000" pitchFamily="2" charset="0"/>
              </a:rPr>
              <a:t>List </a:t>
            </a:r>
            <a:r>
              <a:rPr lang="en-US" sz="1600" dirty="0" err="1">
                <a:solidFill>
                  <a:schemeClr val="bg1"/>
                </a:solidFill>
                <a:latin typeface="Titillium Web" panose="00000500000000000000" pitchFamily="2" charset="0"/>
              </a:rPr>
              <a:t>sel</a:t>
            </a:r>
            <a:r>
              <a:rPr lang="en-US" sz="1600" dirty="0">
                <a:solidFill>
                  <a:schemeClr val="bg1"/>
                </a:solidFill>
                <a:latin typeface="Titillium Web" panose="00000500000000000000" pitchFamily="2" charset="0"/>
              </a:rPr>
              <a:t> yang </a:t>
            </a:r>
            <a:r>
              <a:rPr lang="en-US" sz="1600" dirty="0" err="1">
                <a:solidFill>
                  <a:schemeClr val="bg1"/>
                </a:solidFill>
                <a:latin typeface="Titillium Web" panose="00000500000000000000" pitchFamily="2" charset="0"/>
              </a:rPr>
              <a:t>akan</a:t>
            </a:r>
            <a:r>
              <a:rPr lang="en-US" sz="1600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tillium Web" panose="00000500000000000000" pitchFamily="2" charset="0"/>
              </a:rPr>
              <a:t>menjadi</a:t>
            </a:r>
            <a:r>
              <a:rPr lang="en-US" sz="1600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tillium Web" panose="00000500000000000000" pitchFamily="2" charset="0"/>
              </a:rPr>
              <a:t>pilihan</a:t>
            </a:r>
            <a:r>
              <a:rPr lang="en-US" sz="1600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tillium Web" panose="00000500000000000000" pitchFamily="2" charset="0"/>
              </a:rPr>
              <a:t>untuk</a:t>
            </a:r>
            <a:r>
              <a:rPr lang="en-US" sz="1600" dirty="0">
                <a:solidFill>
                  <a:schemeClr val="bg1"/>
                </a:solidFill>
                <a:latin typeface="Titillium Web" panose="00000500000000000000" pitchFamily="2" charset="0"/>
              </a:rPr>
              <a:t> filter di table pivot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B7F8B57-4AE1-4420-99A0-2ABDE08AA41E}"/>
              </a:ext>
            </a:extLst>
          </p:cNvPr>
          <p:cNvSpPr/>
          <p:nvPr/>
        </p:nvSpPr>
        <p:spPr>
          <a:xfrm>
            <a:off x="4622902" y="2900979"/>
            <a:ext cx="2937804" cy="1095360"/>
          </a:xfrm>
          <a:prstGeom prst="roundRect">
            <a:avLst/>
          </a:prstGeom>
          <a:solidFill>
            <a:srgbClr val="027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  <a:latin typeface="Titillium Web" panose="00000500000000000000" pitchFamily="2" charset="0"/>
              </a:rPr>
              <a:t>FILTER AREA</a:t>
            </a:r>
          </a:p>
          <a:p>
            <a:r>
              <a:rPr lang="en-US" sz="1600" err="1">
                <a:solidFill>
                  <a:schemeClr val="bg1"/>
                </a:solidFill>
                <a:latin typeface="Titillium Web" panose="00000500000000000000" pitchFamily="2" charset="0"/>
              </a:rPr>
              <a:t>Menampilkan</a:t>
            </a:r>
            <a:r>
              <a:rPr lang="en-US" sz="1600">
                <a:solidFill>
                  <a:schemeClr val="bg1"/>
                </a:solidFill>
                <a:latin typeface="Titillium Web" panose="00000500000000000000" pitchFamily="2" charset="0"/>
              </a:rPr>
              <a:t> data </a:t>
            </a:r>
            <a:r>
              <a:rPr lang="en-US" sz="1600" err="1">
                <a:solidFill>
                  <a:schemeClr val="bg1"/>
                </a:solidFill>
                <a:latin typeface="Titillium Web" panose="00000500000000000000" pitchFamily="2" charset="0"/>
              </a:rPr>
              <a:t>tertentu</a:t>
            </a:r>
            <a:r>
              <a:rPr lang="en-US" sz="1600">
                <a:solidFill>
                  <a:schemeClr val="bg1"/>
                </a:solidFill>
                <a:latin typeface="Titillium Web" panose="00000500000000000000" pitchFamily="2" charset="0"/>
              </a:rPr>
              <a:t> yang </a:t>
            </a:r>
            <a:r>
              <a:rPr lang="en-US" sz="1600" err="1">
                <a:solidFill>
                  <a:schemeClr val="bg1"/>
                </a:solidFill>
                <a:latin typeface="Titillium Web" panose="00000500000000000000" pitchFamily="2" charset="0"/>
              </a:rPr>
              <a:t>inigin</a:t>
            </a:r>
            <a:r>
              <a:rPr lang="en-US" sz="160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Titillium Web" panose="00000500000000000000" pitchFamily="2" charset="0"/>
              </a:rPr>
              <a:t>ditampilkan</a:t>
            </a:r>
            <a:endParaRPr lang="en-US" sz="160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endParaRPr lang="en-US" sz="160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61A0E60-DC11-4583-8A18-44529F4CDD27}"/>
              </a:ext>
            </a:extLst>
          </p:cNvPr>
          <p:cNvSpPr/>
          <p:nvPr/>
        </p:nvSpPr>
        <p:spPr>
          <a:xfrm>
            <a:off x="8107914" y="1375613"/>
            <a:ext cx="2937804" cy="1095360"/>
          </a:xfrm>
          <a:prstGeom prst="roundRect">
            <a:avLst/>
          </a:prstGeom>
          <a:solidFill>
            <a:srgbClr val="027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Titillium Web" panose="00000500000000000000" pitchFamily="2" charset="0"/>
              </a:rPr>
              <a:t>COLUMNS AREA</a:t>
            </a:r>
          </a:p>
          <a:p>
            <a:r>
              <a:rPr lang="en-US" sz="1600" dirty="0" err="1">
                <a:solidFill>
                  <a:schemeClr val="bg1"/>
                </a:solidFill>
                <a:latin typeface="Titillium Web" panose="00000500000000000000" pitchFamily="2" charset="0"/>
              </a:rPr>
              <a:t>Menambahkan</a:t>
            </a:r>
            <a:r>
              <a:rPr lang="en-US" sz="1600" dirty="0">
                <a:solidFill>
                  <a:schemeClr val="bg1"/>
                </a:solidFill>
                <a:latin typeface="Titillium Web" panose="00000500000000000000" pitchFamily="2" charset="0"/>
              </a:rPr>
              <a:t> dan </a:t>
            </a:r>
            <a:r>
              <a:rPr lang="en-US" sz="1600" dirty="0" err="1">
                <a:solidFill>
                  <a:schemeClr val="bg1"/>
                </a:solidFill>
                <a:latin typeface="Titillium Web" panose="00000500000000000000" pitchFamily="2" charset="0"/>
              </a:rPr>
              <a:t>mengurutkan</a:t>
            </a:r>
            <a:r>
              <a:rPr lang="en-US" sz="1600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tillium Web" panose="00000500000000000000" pitchFamily="2" charset="0"/>
              </a:rPr>
              <a:t>kolom</a:t>
            </a:r>
            <a:r>
              <a:rPr lang="en-US" sz="1600" dirty="0">
                <a:solidFill>
                  <a:schemeClr val="bg1"/>
                </a:solidFill>
                <a:latin typeface="Titillium Web" panose="00000500000000000000" pitchFamily="2" charset="0"/>
              </a:rPr>
              <a:t> pada table pivot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36991A7-42A6-448C-9211-B9D78DD471A5}"/>
              </a:ext>
            </a:extLst>
          </p:cNvPr>
          <p:cNvSpPr/>
          <p:nvPr/>
        </p:nvSpPr>
        <p:spPr>
          <a:xfrm>
            <a:off x="8107914" y="2900979"/>
            <a:ext cx="2937803" cy="1095360"/>
          </a:xfrm>
          <a:prstGeom prst="roundRect">
            <a:avLst/>
          </a:prstGeom>
          <a:solidFill>
            <a:srgbClr val="027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  <a:latin typeface="Titillium Web" panose="00000500000000000000" pitchFamily="2" charset="0"/>
              </a:rPr>
              <a:t>ROWS AREA</a:t>
            </a:r>
          </a:p>
          <a:p>
            <a:r>
              <a:rPr lang="en-US" sz="1600" err="1">
                <a:solidFill>
                  <a:schemeClr val="bg1"/>
                </a:solidFill>
                <a:latin typeface="Titillium Web" panose="00000500000000000000" pitchFamily="2" charset="0"/>
              </a:rPr>
              <a:t>Menambah</a:t>
            </a:r>
            <a:r>
              <a:rPr lang="en-US" sz="1600">
                <a:solidFill>
                  <a:schemeClr val="bg1"/>
                </a:solidFill>
                <a:latin typeface="Titillium Web" panose="00000500000000000000" pitchFamily="2" charset="0"/>
              </a:rPr>
              <a:t> dan </a:t>
            </a:r>
            <a:r>
              <a:rPr lang="en-US" sz="1600" err="1">
                <a:solidFill>
                  <a:schemeClr val="bg1"/>
                </a:solidFill>
                <a:latin typeface="Titillium Web" panose="00000500000000000000" pitchFamily="2" charset="0"/>
              </a:rPr>
              <a:t>mengurutkan</a:t>
            </a:r>
            <a:r>
              <a:rPr lang="en-US" sz="1600">
                <a:solidFill>
                  <a:schemeClr val="bg1"/>
                </a:solidFill>
                <a:latin typeface="Titillium Web" panose="00000500000000000000" pitchFamily="2" charset="0"/>
              </a:rPr>
              <a:t> baris pada table pivot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E94FE0A9-DE5F-4FB1-9883-6E3B350F3281}"/>
              </a:ext>
            </a:extLst>
          </p:cNvPr>
          <p:cNvSpPr/>
          <p:nvPr/>
        </p:nvSpPr>
        <p:spPr>
          <a:xfrm>
            <a:off x="6370554" y="4615763"/>
            <a:ext cx="2937804" cy="1095360"/>
          </a:xfrm>
          <a:prstGeom prst="roundRect">
            <a:avLst/>
          </a:prstGeom>
          <a:solidFill>
            <a:srgbClr val="027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  <a:latin typeface="Titillium Web" panose="00000500000000000000" pitchFamily="2" charset="0"/>
              </a:rPr>
              <a:t>VALUES AREA</a:t>
            </a:r>
          </a:p>
          <a:p>
            <a:r>
              <a:rPr lang="en-US" sz="1600" err="1">
                <a:solidFill>
                  <a:schemeClr val="bg1"/>
                </a:solidFill>
                <a:latin typeface="Titillium Web" panose="00000500000000000000" pitchFamily="2" charset="0"/>
              </a:rPr>
              <a:t>Mengeksekusi</a:t>
            </a:r>
            <a:r>
              <a:rPr lang="en-US" sz="1600">
                <a:solidFill>
                  <a:schemeClr val="bg1"/>
                </a:solidFill>
                <a:latin typeface="Titillium Web" panose="00000500000000000000" pitchFamily="2" charset="0"/>
              </a:rPr>
              <a:t> data </a:t>
            </a:r>
            <a:r>
              <a:rPr lang="en-US" sz="1600" err="1">
                <a:solidFill>
                  <a:schemeClr val="bg1"/>
                </a:solidFill>
                <a:latin typeface="Titillium Web" panose="00000500000000000000" pitchFamily="2" charset="0"/>
              </a:rPr>
              <a:t>menjadi</a:t>
            </a:r>
            <a:r>
              <a:rPr lang="en-US" sz="160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Titillium Web" panose="00000500000000000000" pitchFamily="2" charset="0"/>
              </a:rPr>
              <a:t>bentuk</a:t>
            </a:r>
            <a:r>
              <a:rPr lang="en-US" sz="160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Titillium Web" panose="00000500000000000000" pitchFamily="2" charset="0"/>
              </a:rPr>
              <a:t>numerik</a:t>
            </a:r>
            <a:r>
              <a:rPr lang="en-US" sz="160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Titillium Web" panose="00000500000000000000" pitchFamily="2" charset="0"/>
              </a:rPr>
              <a:t>atau</a:t>
            </a:r>
            <a:r>
              <a:rPr lang="en-US" sz="1600">
                <a:solidFill>
                  <a:schemeClr val="bg1"/>
                </a:solidFill>
                <a:latin typeface="Titillium Web" panose="00000500000000000000" pitchFamily="2" charset="0"/>
              </a:rPr>
              <a:t> nominal</a:t>
            </a:r>
          </a:p>
        </p:txBody>
      </p:sp>
    </p:spTree>
    <p:extLst>
      <p:ext uri="{BB962C8B-B14F-4D97-AF65-F5344CB8AC3E}">
        <p14:creationId xmlns:p14="http://schemas.microsoft.com/office/powerpoint/2010/main" val="3794475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706C5-EA93-8FF9-CF7E-FF2156E47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4F31FCCB-A35A-B901-A92A-855D5736D778}"/>
              </a:ext>
            </a:extLst>
          </p:cNvPr>
          <p:cNvSpPr/>
          <p:nvPr/>
        </p:nvSpPr>
        <p:spPr>
          <a:xfrm>
            <a:off x="0" y="0"/>
            <a:ext cx="12191695" cy="323331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E1A7514B-0F3B-D1F2-1B02-2272FAB5919A}"/>
              </a:ext>
            </a:extLst>
          </p:cNvPr>
          <p:cNvSpPr/>
          <p:nvPr/>
        </p:nvSpPr>
        <p:spPr>
          <a:xfrm>
            <a:off x="0" y="3738982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9586E0F4-1C46-CE42-AA0C-DEEC2AA8E15E}"/>
              </a:ext>
            </a:extLst>
          </p:cNvPr>
          <p:cNvSpPr/>
          <p:nvPr/>
        </p:nvSpPr>
        <p:spPr>
          <a:xfrm>
            <a:off x="305" y="783352"/>
            <a:ext cx="12191695" cy="6087162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37267840-0C6A-46E4-F5B8-AA86AC1F84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619051" y="1218894"/>
            <a:ext cx="4686876" cy="5186477"/>
          </a:xfrm>
          <a:prstGeom prst="rect">
            <a:avLst/>
          </a:prstGeom>
        </p:spPr>
      </p:pic>
      <p:sp>
        <p:nvSpPr>
          <p:cNvPr id="20" name="Shape 16">
            <a:extLst>
              <a:ext uri="{FF2B5EF4-FFF2-40B4-BE49-F238E27FC236}">
                <a16:creationId xmlns:a16="http://schemas.microsoft.com/office/drawing/2014/main" id="{00091FA1-78DA-94D5-0C35-1C1C3737B94F}"/>
              </a:ext>
            </a:extLst>
          </p:cNvPr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51C9F283-72A7-32C1-BAFF-016B5DD55995}"/>
              </a:ext>
            </a:extLst>
          </p:cNvPr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2" descr="preencoded.png">
            <a:extLst>
              <a:ext uri="{FF2B5EF4-FFF2-40B4-BE49-F238E27FC236}">
                <a16:creationId xmlns:a16="http://schemas.microsoft.com/office/drawing/2014/main" id="{40D3D61C-4481-C4F5-7A61-16CC22BF1F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8DE94A79-EE3F-7308-F448-83871B25E3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773" r="-1773"/>
          <a:stretch/>
        </p:blipFill>
        <p:spPr>
          <a:xfrm>
            <a:off x="580644" y="290779"/>
            <a:ext cx="133502" cy="171907"/>
          </a:xfrm>
          <a:prstGeom prst="rect">
            <a:avLst/>
          </a:prstGeom>
        </p:spPr>
      </p:pic>
      <p:sp>
        <p:nvSpPr>
          <p:cNvPr id="24" name="Text 18">
            <a:extLst>
              <a:ext uri="{FF2B5EF4-FFF2-40B4-BE49-F238E27FC236}">
                <a16:creationId xmlns:a16="http://schemas.microsoft.com/office/drawing/2014/main" id="{75FCB990-42E8-8D14-F3FD-5E23A66CF7B2}"/>
              </a:ext>
            </a:extLst>
          </p:cNvPr>
          <p:cNvSpPr txBox="1"/>
          <p:nvPr/>
        </p:nvSpPr>
        <p:spPr>
          <a:xfrm>
            <a:off x="990295" y="147218"/>
            <a:ext cx="651327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MODUL 2: DATA LOOKUP &amp; PIVOT TABLE (LATIHAN)</a:t>
            </a:r>
          </a:p>
        </p:txBody>
      </p:sp>
      <p:sp>
        <p:nvSpPr>
          <p:cNvPr id="25" name="Text 19">
            <a:extLst>
              <a:ext uri="{FF2B5EF4-FFF2-40B4-BE49-F238E27FC236}">
                <a16:creationId xmlns:a16="http://schemas.microsoft.com/office/drawing/2014/main" id="{AF713521-C3FF-C95E-1504-3DFEE0A67D5D}"/>
              </a:ext>
            </a:extLst>
          </p:cNvPr>
          <p:cNvSpPr txBox="1"/>
          <p:nvPr/>
        </p:nvSpPr>
        <p:spPr>
          <a:xfrm>
            <a:off x="990295" y="452628"/>
            <a:ext cx="60679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Area Kerja Kosong untuk Catatan &amp; Latihan Mandiri</a:t>
            </a:r>
            <a:endParaRPr lang="en-US" sz="900" dirty="0"/>
          </a:p>
        </p:txBody>
      </p:sp>
      <p:pic>
        <p:nvPicPr>
          <p:cNvPr id="26" name="Image 4" descr="preencoded.png">
            <a:extLst>
              <a:ext uri="{FF2B5EF4-FFF2-40B4-BE49-F238E27FC236}">
                <a16:creationId xmlns:a16="http://schemas.microsoft.com/office/drawing/2014/main" id="{40249760-2D9F-780D-DC32-AFC095B2891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93" b="293"/>
          <a:stretch/>
        </p:blipFill>
        <p:spPr>
          <a:xfrm>
            <a:off x="10438790" y="185623"/>
            <a:ext cx="1304849" cy="3813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995DE6-4036-BFBA-CE90-D997E7D0BB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592" y="1533906"/>
            <a:ext cx="4375794" cy="4480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Shape 14">
            <a:extLst>
              <a:ext uri="{FF2B5EF4-FFF2-40B4-BE49-F238E27FC236}">
                <a16:creationId xmlns:a16="http://schemas.microsoft.com/office/drawing/2014/main" id="{0CB4FCD8-3EBB-900A-B74F-D42A3E74A7ED}"/>
              </a:ext>
            </a:extLst>
          </p:cNvPr>
          <p:cNvSpPr/>
          <p:nvPr/>
        </p:nvSpPr>
        <p:spPr>
          <a:xfrm>
            <a:off x="5924673" y="3156560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1.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memunculkan</a:t>
            </a:r>
            <a:r>
              <a:rPr lang="en-US" dirty="0"/>
              <a:t> </a:t>
            </a:r>
            <a:r>
              <a:rPr lang="en-US" b="1" dirty="0"/>
              <a:t>Total Berat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Row: </a:t>
            </a:r>
            <a:r>
              <a:rPr lang="en-US" b="1" dirty="0" err="1"/>
              <a:t>Kurir</a:t>
            </a:r>
            <a:r>
              <a:rPr lang="en-US" b="1" dirty="0"/>
              <a:t> dan Kota Tujuan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Pivot? </a:t>
            </a:r>
          </a:p>
        </p:txBody>
      </p:sp>
      <p:sp>
        <p:nvSpPr>
          <p:cNvPr id="5" name="Text 80">
            <a:extLst>
              <a:ext uri="{FF2B5EF4-FFF2-40B4-BE49-F238E27FC236}">
                <a16:creationId xmlns:a16="http://schemas.microsoft.com/office/drawing/2014/main" id="{D81FABE7-6822-5D84-FC6C-54BF18A7BE40}"/>
              </a:ext>
            </a:extLst>
          </p:cNvPr>
          <p:cNvSpPr txBox="1"/>
          <p:nvPr/>
        </p:nvSpPr>
        <p:spPr>
          <a:xfrm>
            <a:off x="145215" y="6612994"/>
            <a:ext cx="368594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>
                <a:solidFill>
                  <a:srgbClr val="6B7280"/>
                </a:solidFill>
                <a:latin typeface="Roboto"/>
                <a:ea typeface="Roboto"/>
                <a:cs typeface="Roboto"/>
              </a:rPr>
              <a:t>File Soal Latihan: Sheet1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2650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4A18E-F716-FED0-C37C-328ED2E83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93607E46-3338-E441-D54C-B8FC9BA9D2B6}"/>
              </a:ext>
            </a:extLst>
          </p:cNvPr>
          <p:cNvSpPr/>
          <p:nvPr/>
        </p:nvSpPr>
        <p:spPr>
          <a:xfrm>
            <a:off x="0" y="0"/>
            <a:ext cx="12191695" cy="323331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F89A68FA-7314-31F1-FE70-271223D9EE2F}"/>
              </a:ext>
            </a:extLst>
          </p:cNvPr>
          <p:cNvSpPr/>
          <p:nvPr/>
        </p:nvSpPr>
        <p:spPr>
          <a:xfrm>
            <a:off x="0" y="3738982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C75EF7BA-0393-C0B7-9E8F-FFEF769D3CD4}"/>
              </a:ext>
            </a:extLst>
          </p:cNvPr>
          <p:cNvSpPr/>
          <p:nvPr/>
        </p:nvSpPr>
        <p:spPr>
          <a:xfrm>
            <a:off x="305" y="783352"/>
            <a:ext cx="12191695" cy="6087162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BA782E53-57E5-5BCF-DE64-11E445A12C81}"/>
              </a:ext>
            </a:extLst>
          </p:cNvPr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CAFC6412-A4B6-9E3C-F063-929C380E2152}"/>
              </a:ext>
            </a:extLst>
          </p:cNvPr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2" descr="preencoded.png">
            <a:extLst>
              <a:ext uri="{FF2B5EF4-FFF2-40B4-BE49-F238E27FC236}">
                <a16:creationId xmlns:a16="http://schemas.microsoft.com/office/drawing/2014/main" id="{AAC685B6-FFD4-C47E-ADD2-C52D4563C8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C9D11003-0F0C-CADB-FDD7-587D7C6ECC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773" r="-1773"/>
          <a:stretch/>
        </p:blipFill>
        <p:spPr>
          <a:xfrm>
            <a:off x="580644" y="290779"/>
            <a:ext cx="133502" cy="171907"/>
          </a:xfrm>
          <a:prstGeom prst="rect">
            <a:avLst/>
          </a:prstGeom>
        </p:spPr>
      </p:pic>
      <p:sp>
        <p:nvSpPr>
          <p:cNvPr id="24" name="Text 18">
            <a:extLst>
              <a:ext uri="{FF2B5EF4-FFF2-40B4-BE49-F238E27FC236}">
                <a16:creationId xmlns:a16="http://schemas.microsoft.com/office/drawing/2014/main" id="{78F32A31-C69F-83D0-9E4C-6E5D86F407C9}"/>
              </a:ext>
            </a:extLst>
          </p:cNvPr>
          <p:cNvSpPr txBox="1"/>
          <p:nvPr/>
        </p:nvSpPr>
        <p:spPr>
          <a:xfrm>
            <a:off x="990295" y="147218"/>
            <a:ext cx="651327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MODUL 2: DATA LOOKUP &amp; PIVOT TABLE (LATIHAN)</a:t>
            </a:r>
          </a:p>
        </p:txBody>
      </p:sp>
      <p:sp>
        <p:nvSpPr>
          <p:cNvPr id="25" name="Text 19">
            <a:extLst>
              <a:ext uri="{FF2B5EF4-FFF2-40B4-BE49-F238E27FC236}">
                <a16:creationId xmlns:a16="http://schemas.microsoft.com/office/drawing/2014/main" id="{2A789843-A47D-9B5D-E401-A1B24CF211B5}"/>
              </a:ext>
            </a:extLst>
          </p:cNvPr>
          <p:cNvSpPr txBox="1"/>
          <p:nvPr/>
        </p:nvSpPr>
        <p:spPr>
          <a:xfrm>
            <a:off x="990295" y="452628"/>
            <a:ext cx="60679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Area Kerja Kosong untuk Catatan &amp; Latihan Mandiri</a:t>
            </a:r>
            <a:endParaRPr lang="en-US" sz="900" dirty="0"/>
          </a:p>
        </p:txBody>
      </p:sp>
      <p:pic>
        <p:nvPicPr>
          <p:cNvPr id="26" name="Image 4" descr="preencoded.png">
            <a:extLst>
              <a:ext uri="{FF2B5EF4-FFF2-40B4-BE49-F238E27FC236}">
                <a16:creationId xmlns:a16="http://schemas.microsoft.com/office/drawing/2014/main" id="{9DED026B-4B90-009F-47B4-3F166BE80F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3" b="293"/>
          <a:stretch/>
        </p:blipFill>
        <p:spPr>
          <a:xfrm>
            <a:off x="10438790" y="185623"/>
            <a:ext cx="1304849" cy="381305"/>
          </a:xfrm>
          <a:prstGeom prst="rect">
            <a:avLst/>
          </a:prstGeom>
        </p:spPr>
      </p:pic>
      <p:sp>
        <p:nvSpPr>
          <p:cNvPr id="30" name="Shape 14">
            <a:extLst>
              <a:ext uri="{FF2B5EF4-FFF2-40B4-BE49-F238E27FC236}">
                <a16:creationId xmlns:a16="http://schemas.microsoft.com/office/drawing/2014/main" id="{36BAB72C-D981-75D8-A70C-B82B1BAF015D}"/>
              </a:ext>
            </a:extLst>
          </p:cNvPr>
          <p:cNvSpPr/>
          <p:nvPr/>
        </p:nvSpPr>
        <p:spPr>
          <a:xfrm>
            <a:off x="714146" y="2820250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1.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memunculkan</a:t>
            </a:r>
            <a:r>
              <a:rPr lang="en-US" dirty="0"/>
              <a:t> </a:t>
            </a:r>
            <a:r>
              <a:rPr lang="en-US" b="1" dirty="0"/>
              <a:t>Total Berat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Row: </a:t>
            </a:r>
            <a:r>
              <a:rPr lang="en-US" b="1" dirty="0" err="1"/>
              <a:t>Kurir</a:t>
            </a:r>
            <a:r>
              <a:rPr lang="en-US" b="1" dirty="0"/>
              <a:t> dan Kota Tujuan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Pivot? </a:t>
            </a:r>
          </a:p>
        </p:txBody>
      </p:sp>
      <p:sp>
        <p:nvSpPr>
          <p:cNvPr id="5" name="Text 80">
            <a:extLst>
              <a:ext uri="{FF2B5EF4-FFF2-40B4-BE49-F238E27FC236}">
                <a16:creationId xmlns:a16="http://schemas.microsoft.com/office/drawing/2014/main" id="{A29EDA3E-36F0-6DEE-CD42-1A3C2D8758B6}"/>
              </a:ext>
            </a:extLst>
          </p:cNvPr>
          <p:cNvSpPr txBox="1"/>
          <p:nvPr/>
        </p:nvSpPr>
        <p:spPr>
          <a:xfrm>
            <a:off x="145215" y="6612994"/>
            <a:ext cx="368594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>
                <a:solidFill>
                  <a:srgbClr val="6B7280"/>
                </a:solidFill>
                <a:latin typeface="Roboto"/>
                <a:ea typeface="Roboto"/>
                <a:cs typeface="Roboto"/>
              </a:rPr>
              <a:t>File Soal Latihan: Sheet1</a:t>
            </a:r>
            <a:endParaRPr lang="id-ID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F5ABF61-0D4F-C905-DE9D-8E5ACBCCDEF6}"/>
              </a:ext>
            </a:extLst>
          </p:cNvPr>
          <p:cNvSpPr/>
          <p:nvPr/>
        </p:nvSpPr>
        <p:spPr>
          <a:xfrm>
            <a:off x="6242563" y="3028828"/>
            <a:ext cx="355003" cy="387276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4C44AD-DD1C-7D49-353F-2439A6439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0558" y="1987969"/>
            <a:ext cx="4567296" cy="300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363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l="-8" r="-8"/>
          <a:stretch/>
        </p:blipFill>
        <p:spPr>
          <a:xfrm>
            <a:off x="304495" y="1067105"/>
            <a:ext cx="3708806" cy="517184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 l="-33" r="-33"/>
          <a:stretch/>
        </p:blipFill>
        <p:spPr>
          <a:xfrm>
            <a:off x="599846" y="1429207"/>
            <a:ext cx="171907" cy="15270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952805" y="1371600"/>
            <a:ext cx="15435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Perapihan Teks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810866" y="1411834"/>
            <a:ext cx="10579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kern="0" spc="39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Standardisasi</a:t>
            </a:r>
            <a:endParaRPr lang="en-US" sz="800" dirty="0"/>
          </a:p>
        </p:txBody>
      </p:sp>
      <p:sp>
        <p:nvSpPr>
          <p:cNvPr id="7" name="Shape 3"/>
          <p:cNvSpPr/>
          <p:nvPr/>
        </p:nvSpPr>
        <p:spPr>
          <a:xfrm>
            <a:off x="533095" y="1886407"/>
            <a:ext cx="3258007" cy="1285646"/>
          </a:xfrm>
          <a:prstGeom prst="roundRect">
            <a:avLst>
              <a:gd name="adj" fmla="val 8429"/>
            </a:avLst>
          </a:prstGeom>
          <a:solidFill>
            <a:srgbClr val="F9FAFB"/>
          </a:solidFill>
          <a:ln w="12700">
            <a:solidFill>
              <a:srgbClr val="F3F4F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4"/>
          <p:cNvSpPr txBox="1"/>
          <p:nvPr/>
        </p:nvSpPr>
        <p:spPr>
          <a:xfrm>
            <a:off x="694944" y="2048256"/>
            <a:ext cx="30486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Masalah Umum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694944" y="2276856"/>
            <a:ext cx="3010205" cy="734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 input manual sering mengandung </a:t>
            </a: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spasi berlebih</a:t>
            </a:r>
            <a:r>
              <a:rPr lang="en-US" sz="10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("spasi gaib") atau huruf besar/kecil yang tidak konsisten, menyebabkan VLOOKUP error. </a:t>
            </a:r>
            <a:endParaRPr lang="en-US" sz="1000" dirty="0"/>
          </a:p>
        </p:txBody>
      </p:sp>
      <p:sp>
        <p:nvSpPr>
          <p:cNvPr id="10" name="Text 6"/>
          <p:cNvSpPr txBox="1"/>
          <p:nvPr/>
        </p:nvSpPr>
        <p:spPr>
          <a:xfrm>
            <a:off x="533095" y="3400654"/>
            <a:ext cx="33723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Solusi Formula:</a:t>
            </a:r>
            <a:endParaRPr lang="en-US" sz="1000" dirty="0"/>
          </a:p>
        </p:txBody>
      </p:sp>
      <p:sp>
        <p:nvSpPr>
          <p:cNvPr id="11" name="Text 7"/>
          <p:cNvSpPr txBox="1"/>
          <p:nvPr/>
        </p:nvSpPr>
        <p:spPr>
          <a:xfrm>
            <a:off x="533095" y="3666744"/>
            <a:ext cx="3529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000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TRIM</a:t>
            </a:r>
            <a:endParaRPr lang="en-US" sz="900" dirty="0"/>
          </a:p>
        </p:txBody>
      </p:sp>
      <p:sp>
        <p:nvSpPr>
          <p:cNvPr id="12" name="Text 8"/>
          <p:cNvSpPr txBox="1"/>
          <p:nvPr/>
        </p:nvSpPr>
        <p:spPr>
          <a:xfrm>
            <a:off x="2811780" y="3666744"/>
            <a:ext cx="11676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Hapus spasi ekstra</a:t>
            </a:r>
            <a:endParaRPr lang="en-US" sz="900" dirty="0"/>
          </a:p>
        </p:txBody>
      </p:sp>
      <p:sp>
        <p:nvSpPr>
          <p:cNvPr id="13" name="Text 9"/>
          <p:cNvSpPr txBox="1"/>
          <p:nvPr/>
        </p:nvSpPr>
        <p:spPr>
          <a:xfrm>
            <a:off x="533095" y="3857854"/>
            <a:ext cx="4956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000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PROPER</a:t>
            </a:r>
            <a:endParaRPr lang="en-US" sz="900" dirty="0"/>
          </a:p>
        </p:txBody>
      </p:sp>
      <p:sp>
        <p:nvSpPr>
          <p:cNvPr id="14" name="Text 10"/>
          <p:cNvSpPr txBox="1"/>
          <p:nvPr/>
        </p:nvSpPr>
        <p:spPr>
          <a:xfrm>
            <a:off x="2963570" y="3857854"/>
            <a:ext cx="9866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Kapital tiap kata</a:t>
            </a:r>
            <a:endParaRPr lang="en-US" sz="90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rcRect t="-17" b="-17"/>
          <a:stretch/>
        </p:blipFill>
        <p:spPr>
          <a:xfrm>
            <a:off x="533095" y="4162349"/>
            <a:ext cx="3251606" cy="972007"/>
          </a:xfrm>
          <a:prstGeom prst="rect">
            <a:avLst/>
          </a:prstGeom>
        </p:spPr>
      </p:pic>
      <p:sp>
        <p:nvSpPr>
          <p:cNvPr id="16" name="Text 11"/>
          <p:cNvSpPr txBox="1"/>
          <p:nvPr/>
        </p:nvSpPr>
        <p:spPr>
          <a:xfrm>
            <a:off x="657454" y="4286707"/>
            <a:ext cx="31245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Input: </a:t>
            </a:r>
            <a:r>
              <a:rPr lang="en-US" sz="900" dirty="0">
                <a:solidFill>
                  <a:srgbClr val="DC262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 </a:t>
            </a:r>
            <a:r>
              <a:rPr lang="en-US" sz="900" dirty="0" err="1">
                <a:solidFill>
                  <a:srgbClr val="DC262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budi</a:t>
            </a:r>
            <a:r>
              <a:rPr lang="en-US" sz="900" dirty="0">
                <a:solidFill>
                  <a:srgbClr val="DC262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 SANTOSO "</a:t>
            </a:r>
            <a:endParaRPr lang="en-US" sz="900" dirty="0"/>
          </a:p>
        </p:txBody>
      </p:sp>
      <p:sp>
        <p:nvSpPr>
          <p:cNvPr id="17" name="Shape 12"/>
          <p:cNvSpPr/>
          <p:nvPr/>
        </p:nvSpPr>
        <p:spPr>
          <a:xfrm>
            <a:off x="657454" y="4476902"/>
            <a:ext cx="3010205" cy="342900"/>
          </a:xfrm>
          <a:prstGeom prst="roundRect">
            <a:avLst>
              <a:gd name="adj" fmla="val 88889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3"/>
          <p:cNvSpPr txBox="1"/>
          <p:nvPr/>
        </p:nvSpPr>
        <p:spPr>
          <a:xfrm>
            <a:off x="657454" y="4476902"/>
            <a:ext cx="30861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76200" rIns="101600" bIns="76200" rtlCol="0" anchor="ctr"/>
          <a:lstStyle/>
          <a:p>
            <a:pPr marL="0" indent="0" algn="l">
              <a:buNone/>
            </a:pP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=PROPER(TRIM(Text))</a:t>
            </a:r>
            <a:endParaRPr lang="en-US" sz="1200" dirty="0"/>
          </a:p>
        </p:txBody>
      </p:sp>
      <p:sp>
        <p:nvSpPr>
          <p:cNvPr id="19" name="Text 14"/>
          <p:cNvSpPr txBox="1"/>
          <p:nvPr/>
        </p:nvSpPr>
        <p:spPr>
          <a:xfrm>
            <a:off x="657454" y="4858207"/>
            <a:ext cx="31245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Output: </a:t>
            </a:r>
            <a:r>
              <a:rPr lang="en-US" sz="900" b="1" dirty="0">
                <a:solidFill>
                  <a:srgbClr val="059669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"Budi Santoso"</a:t>
            </a:r>
            <a:endParaRPr lang="en-US" sz="900" dirty="0"/>
          </a:p>
        </p:txBody>
      </p:sp>
      <p:sp>
        <p:nvSpPr>
          <p:cNvPr id="20" name="Shape 15"/>
          <p:cNvSpPr/>
          <p:nvPr/>
        </p:nvSpPr>
        <p:spPr>
          <a:xfrm>
            <a:off x="304495" y="5848502"/>
            <a:ext cx="3715207" cy="390449"/>
          </a:xfrm>
          <a:prstGeom prst="roundRect">
            <a:avLst>
              <a:gd name="adj" fmla="val 137088"/>
            </a:avLst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6"/>
          <p:cNvSpPr/>
          <p:nvPr/>
        </p:nvSpPr>
        <p:spPr>
          <a:xfrm>
            <a:off x="304495" y="5848502"/>
            <a:ext cx="3715207" cy="9144"/>
          </a:xfrm>
          <a:prstGeom prst="roundRect">
            <a:avLst>
              <a:gd name="adj" fmla="val 5853659"/>
            </a:avLst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rcRect l="-133" r="-133"/>
          <a:stretch/>
        </p:blipFill>
        <p:spPr>
          <a:xfrm>
            <a:off x="418795" y="5991149"/>
            <a:ext cx="85954" cy="114300"/>
          </a:xfrm>
          <a:prstGeom prst="rect">
            <a:avLst/>
          </a:prstGeom>
        </p:spPr>
      </p:pic>
      <p:sp>
        <p:nvSpPr>
          <p:cNvPr id="23" name="Text 17"/>
          <p:cNvSpPr txBox="1"/>
          <p:nvPr/>
        </p:nvSpPr>
        <p:spPr>
          <a:xfrm>
            <a:off x="580644" y="5971946"/>
            <a:ext cx="261884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Gabungkan rumus (Nested) untuk efisiensi.</a:t>
            </a:r>
            <a:endParaRPr lang="en-US" sz="900" dirty="0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/>
          <a:srcRect l="-8" r="-8"/>
          <a:stretch/>
        </p:blipFill>
        <p:spPr>
          <a:xfrm>
            <a:off x="4241902" y="1067105"/>
            <a:ext cx="3708806" cy="5171846"/>
          </a:xfrm>
          <a:prstGeom prst="rect">
            <a:avLst/>
          </a:prstGeom>
        </p:spPr>
      </p:pic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46397" y="1429207"/>
            <a:ext cx="152705" cy="152705"/>
          </a:xfrm>
          <a:prstGeom prst="rect">
            <a:avLst/>
          </a:prstGeom>
        </p:spPr>
      </p:pic>
      <p:sp>
        <p:nvSpPr>
          <p:cNvPr id="26" name="Text 18"/>
          <p:cNvSpPr txBox="1"/>
          <p:nvPr/>
        </p:nvSpPr>
        <p:spPr>
          <a:xfrm>
            <a:off x="4889297" y="1371600"/>
            <a:ext cx="154076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Ekstraksi Kode</a:t>
            </a:r>
            <a:endParaRPr lang="en-US" sz="1300" dirty="0"/>
          </a:p>
        </p:txBody>
      </p:sp>
      <p:sp>
        <p:nvSpPr>
          <p:cNvPr id="27" name="Text 19"/>
          <p:cNvSpPr txBox="1"/>
          <p:nvPr/>
        </p:nvSpPr>
        <p:spPr>
          <a:xfrm>
            <a:off x="6821424" y="1411834"/>
            <a:ext cx="9811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kern="0" spc="39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Pengambilan</a:t>
            </a:r>
            <a:endParaRPr lang="en-US" sz="800" dirty="0"/>
          </a:p>
        </p:txBody>
      </p:sp>
      <p:sp>
        <p:nvSpPr>
          <p:cNvPr id="28" name="Shape 20"/>
          <p:cNvSpPr/>
          <p:nvPr/>
        </p:nvSpPr>
        <p:spPr>
          <a:xfrm>
            <a:off x="4470502" y="1886407"/>
            <a:ext cx="3258007" cy="666598"/>
          </a:xfrm>
          <a:prstGeom prst="roundRect">
            <a:avLst>
              <a:gd name="adj" fmla="val 31354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1"/>
          <p:cNvSpPr txBox="1"/>
          <p:nvPr/>
        </p:nvSpPr>
        <p:spPr>
          <a:xfrm>
            <a:off x="4593946" y="2009851"/>
            <a:ext cx="16386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Contoh Data Resi (A2):</a:t>
            </a:r>
            <a:endParaRPr lang="en-US" sz="900" dirty="0"/>
          </a:p>
        </p:txBody>
      </p:sp>
      <p:sp>
        <p:nvSpPr>
          <p:cNvPr id="30" name="Text 22"/>
          <p:cNvSpPr txBox="1"/>
          <p:nvPr/>
        </p:nvSpPr>
        <p:spPr>
          <a:xfrm>
            <a:off x="4593946" y="2162556"/>
            <a:ext cx="16386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68" dirty="0">
                <a:solidFill>
                  <a:srgbClr val="1F2937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CGK-123456-REG</a:t>
            </a:r>
            <a:endParaRPr lang="en-US" sz="1300" dirty="0"/>
          </a:p>
        </p:txBody>
      </p:sp>
      <p:sp>
        <p:nvSpPr>
          <p:cNvPr id="31" name="Text 23"/>
          <p:cNvSpPr txBox="1"/>
          <p:nvPr/>
        </p:nvSpPr>
        <p:spPr>
          <a:xfrm>
            <a:off x="4470502" y="2704795"/>
            <a:ext cx="105430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Kode Origin (Kiri)</a:t>
            </a:r>
            <a:endParaRPr lang="en-US" sz="900" dirty="0"/>
          </a:p>
        </p:txBody>
      </p:sp>
      <p:sp>
        <p:nvSpPr>
          <p:cNvPr id="33" name="Shape 25"/>
          <p:cNvSpPr/>
          <p:nvPr/>
        </p:nvSpPr>
        <p:spPr>
          <a:xfrm>
            <a:off x="4470502" y="2895905"/>
            <a:ext cx="3258007" cy="342900"/>
          </a:xfrm>
          <a:prstGeom prst="roundRect">
            <a:avLst>
              <a:gd name="adj" fmla="val 88889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26"/>
          <p:cNvSpPr txBox="1"/>
          <p:nvPr/>
        </p:nvSpPr>
        <p:spPr>
          <a:xfrm>
            <a:off x="4470502" y="2895905"/>
            <a:ext cx="3333902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76200" rIns="101600" bIns="76200" rtlCol="0" anchor="ctr"/>
          <a:lstStyle/>
          <a:p>
            <a:pPr marL="0" indent="0" algn="l">
              <a:buNone/>
            </a:pPr>
            <a:r>
              <a:rPr lang="en-US" sz="1200" b="1" dirty="0">
                <a:latin typeface="JetBrains Mono"/>
                <a:ea typeface="JetBrains Mono"/>
                <a:cs typeface="JetBrains Mono" pitchFamily="34" charset="-120"/>
              </a:rPr>
              <a:t> =LEFT(Text, </a:t>
            </a:r>
            <a:r>
              <a:rPr lang="en-US" sz="1200" b="1" dirty="0" err="1">
                <a:latin typeface="JetBrains Mono"/>
                <a:ea typeface="JetBrains Mono"/>
                <a:cs typeface="JetBrains Mono" pitchFamily="34" charset="-120"/>
              </a:rPr>
              <a:t>Number_Character</a:t>
            </a:r>
            <a:r>
              <a:rPr lang="en-US" sz="1200" b="1" dirty="0">
                <a:latin typeface="JetBrains Mono"/>
                <a:ea typeface="JetBrains Mono"/>
                <a:cs typeface="JetBrains Mono" pitchFamily="34" charset="-120"/>
              </a:rPr>
              <a:t>)</a:t>
            </a:r>
            <a:endParaRPr lang="en-US" sz="1200" b="1" dirty="0">
              <a:latin typeface="JetBrains Mono"/>
              <a:ea typeface="JetBrains Mono"/>
            </a:endParaRPr>
          </a:p>
        </p:txBody>
      </p:sp>
      <p:sp>
        <p:nvSpPr>
          <p:cNvPr id="35" name="Text 27"/>
          <p:cNvSpPr txBox="1"/>
          <p:nvPr/>
        </p:nvSpPr>
        <p:spPr>
          <a:xfrm>
            <a:off x="4470502" y="3353105"/>
            <a:ext cx="130393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Nomor Urut (Tengah)</a:t>
            </a:r>
            <a:endParaRPr lang="en-US" sz="900" dirty="0"/>
          </a:p>
        </p:txBody>
      </p:sp>
      <p:sp>
        <p:nvSpPr>
          <p:cNvPr id="37" name="Shape 29"/>
          <p:cNvSpPr/>
          <p:nvPr/>
        </p:nvSpPr>
        <p:spPr>
          <a:xfrm>
            <a:off x="4470502" y="3543300"/>
            <a:ext cx="3258007" cy="342900"/>
          </a:xfrm>
          <a:prstGeom prst="roundRect">
            <a:avLst>
              <a:gd name="adj" fmla="val 88889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30"/>
          <p:cNvSpPr txBox="1"/>
          <p:nvPr/>
        </p:nvSpPr>
        <p:spPr>
          <a:xfrm>
            <a:off x="4470502" y="3543300"/>
            <a:ext cx="3333902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76200" rIns="101600" bIns="76200" rtlCol="0" anchor="ctr"/>
          <a:lstStyle/>
          <a:p>
            <a:r>
              <a:rPr lang="en-US" sz="1200" b="1" dirty="0">
                <a:latin typeface="JetBrains Mono"/>
                <a:ea typeface="JetBrains Mono"/>
                <a:cs typeface="JetBrains Mono" pitchFamily="34" charset="-120"/>
              </a:rPr>
              <a:t> =MID(Text, </a:t>
            </a:r>
            <a:r>
              <a:rPr lang="en-US" sz="1200" b="1" dirty="0" err="1">
                <a:latin typeface="JetBrains Mono"/>
                <a:ea typeface="JetBrains Mono"/>
                <a:cs typeface="JetBrains Mono" pitchFamily="34" charset="-120"/>
              </a:rPr>
              <a:t>Number_Character</a:t>
            </a:r>
            <a:r>
              <a:rPr lang="en-US" sz="1200" b="1" dirty="0">
                <a:latin typeface="JetBrains Mono"/>
                <a:ea typeface="JetBrains Mono"/>
                <a:cs typeface="JetBrains Mono" pitchFamily="34" charset="-120"/>
              </a:rPr>
              <a:t>)</a:t>
            </a:r>
            <a:endParaRPr lang="en-US" sz="1200" b="1" dirty="0">
              <a:latin typeface="JetBrains Mono"/>
              <a:ea typeface="JetBrains Mono"/>
            </a:endParaRPr>
          </a:p>
        </p:txBody>
      </p:sp>
      <p:sp>
        <p:nvSpPr>
          <p:cNvPr id="39" name="Text 31"/>
          <p:cNvSpPr txBox="1"/>
          <p:nvPr/>
        </p:nvSpPr>
        <p:spPr>
          <a:xfrm>
            <a:off x="4470502" y="4000500"/>
            <a:ext cx="10323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Layanan (Kanan)</a:t>
            </a:r>
            <a:endParaRPr lang="en-US" sz="900" dirty="0"/>
          </a:p>
        </p:txBody>
      </p:sp>
      <p:sp>
        <p:nvSpPr>
          <p:cNvPr id="41" name="Shape 33"/>
          <p:cNvSpPr/>
          <p:nvPr/>
        </p:nvSpPr>
        <p:spPr>
          <a:xfrm>
            <a:off x="4470502" y="4190695"/>
            <a:ext cx="3258007" cy="342900"/>
          </a:xfrm>
          <a:prstGeom prst="roundRect">
            <a:avLst>
              <a:gd name="adj" fmla="val 88889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34"/>
          <p:cNvSpPr txBox="1"/>
          <p:nvPr/>
        </p:nvSpPr>
        <p:spPr>
          <a:xfrm>
            <a:off x="4470502" y="4190695"/>
            <a:ext cx="3333902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76200" rIns="101600" bIns="76200" rtlCol="0" anchor="ctr"/>
          <a:lstStyle/>
          <a:p>
            <a:r>
              <a:rPr lang="en-US" sz="1200" b="1" dirty="0">
                <a:latin typeface="JetBrains Mono"/>
                <a:ea typeface="JetBrains Mono"/>
                <a:cs typeface="JetBrains Mono" pitchFamily="34" charset="-120"/>
              </a:rPr>
              <a:t> =RIGHT(Text, </a:t>
            </a:r>
            <a:r>
              <a:rPr lang="en-US" sz="1200" b="1" dirty="0" err="1">
                <a:latin typeface="JetBrains Mono"/>
                <a:ea typeface="JetBrains Mono"/>
                <a:cs typeface="JetBrains Mono" pitchFamily="34" charset="-120"/>
              </a:rPr>
              <a:t>Number_Character</a:t>
            </a:r>
            <a:r>
              <a:rPr lang="en-US" sz="1200" b="1" dirty="0">
                <a:latin typeface="JetBrains Mono"/>
                <a:ea typeface="JetBrains Mono"/>
                <a:cs typeface="JetBrains Mono" pitchFamily="34" charset="-120"/>
              </a:rPr>
              <a:t>)</a:t>
            </a:r>
            <a:endParaRPr lang="en-US" sz="1200" b="1" dirty="0">
              <a:latin typeface="JetBrains Mono"/>
              <a:ea typeface="JetBrains Mono"/>
            </a:endParaRPr>
          </a:p>
        </p:txBody>
      </p:sp>
      <p:sp>
        <p:nvSpPr>
          <p:cNvPr id="43" name="Shape 35"/>
          <p:cNvSpPr/>
          <p:nvPr/>
        </p:nvSpPr>
        <p:spPr>
          <a:xfrm>
            <a:off x="4241902" y="5848502"/>
            <a:ext cx="3715207" cy="390449"/>
          </a:xfrm>
          <a:prstGeom prst="roundRect">
            <a:avLst>
              <a:gd name="adj" fmla="val 137088"/>
            </a:avLst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4" name="Shape 36"/>
          <p:cNvSpPr/>
          <p:nvPr/>
        </p:nvSpPr>
        <p:spPr>
          <a:xfrm>
            <a:off x="4241902" y="5848502"/>
            <a:ext cx="3715207" cy="9144"/>
          </a:xfrm>
          <a:prstGeom prst="roundRect">
            <a:avLst>
              <a:gd name="adj" fmla="val 5853659"/>
            </a:avLst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5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356202" y="5991149"/>
            <a:ext cx="114300" cy="114300"/>
          </a:xfrm>
          <a:prstGeom prst="rect">
            <a:avLst/>
          </a:prstGeom>
        </p:spPr>
      </p:pic>
      <p:sp>
        <p:nvSpPr>
          <p:cNvPr id="46" name="Text 37"/>
          <p:cNvSpPr txBox="1"/>
          <p:nvPr/>
        </p:nvSpPr>
        <p:spPr>
          <a:xfrm>
            <a:off x="4546397" y="5971946"/>
            <a:ext cx="266456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Hasil rumus teks adalah Teks, bukan Angka.</a:t>
            </a:r>
            <a:endParaRPr lang="en-US" sz="900" dirty="0"/>
          </a:p>
        </p:txBody>
      </p:sp>
      <p:pic>
        <p:nvPicPr>
          <p:cNvPr id="47" name="Image 7" descr="preencoded.png"/>
          <p:cNvPicPr>
            <a:picLocks noChangeAspect="1"/>
          </p:cNvPicPr>
          <p:nvPr/>
        </p:nvPicPr>
        <p:blipFill>
          <a:blip r:embed="rId10"/>
          <a:srcRect l="-6" r="-6"/>
          <a:stretch/>
        </p:blipFill>
        <p:spPr>
          <a:xfrm>
            <a:off x="8178394" y="1067105"/>
            <a:ext cx="3708806" cy="5171846"/>
          </a:xfrm>
          <a:prstGeom prst="rect">
            <a:avLst/>
          </a:prstGeom>
        </p:spPr>
      </p:pic>
      <p:sp>
        <p:nvSpPr>
          <p:cNvPr id="48" name="Shape 38"/>
          <p:cNvSpPr/>
          <p:nvPr/>
        </p:nvSpPr>
        <p:spPr>
          <a:xfrm>
            <a:off x="8406994" y="1352398"/>
            <a:ext cx="304495" cy="304495"/>
          </a:xfrm>
          <a:prstGeom prst="ellipse">
            <a:avLst/>
          </a:prstGeom>
          <a:solidFill>
            <a:srgbClr val="E0E7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9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483803" y="1429207"/>
            <a:ext cx="152705" cy="152705"/>
          </a:xfrm>
          <a:prstGeom prst="rect">
            <a:avLst/>
          </a:prstGeom>
        </p:spPr>
      </p:pic>
      <p:sp>
        <p:nvSpPr>
          <p:cNvPr id="50" name="Text 39"/>
          <p:cNvSpPr txBox="1"/>
          <p:nvPr/>
        </p:nvSpPr>
        <p:spPr>
          <a:xfrm>
            <a:off x="8826703" y="1371600"/>
            <a:ext cx="165232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Text to Columns</a:t>
            </a:r>
            <a:endParaRPr lang="en-US" sz="1300" dirty="0"/>
          </a:p>
        </p:txBody>
      </p:sp>
      <p:sp>
        <p:nvSpPr>
          <p:cNvPr id="51" name="Shape 40"/>
          <p:cNvSpPr/>
          <p:nvPr/>
        </p:nvSpPr>
        <p:spPr>
          <a:xfrm>
            <a:off x="10883189" y="1411834"/>
            <a:ext cx="780898" cy="190195"/>
          </a:xfrm>
          <a:prstGeom prst="roundRect">
            <a:avLst>
              <a:gd name="adj" fmla="val 192308"/>
            </a:avLst>
          </a:prstGeom>
          <a:solidFill>
            <a:srgbClr val="E0E7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2" name="Text 41"/>
          <p:cNvSpPr txBox="1"/>
          <p:nvPr/>
        </p:nvSpPr>
        <p:spPr>
          <a:xfrm>
            <a:off x="10883189" y="1411834"/>
            <a:ext cx="857707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800" b="1" kern="0" spc="39" dirty="0">
                <a:solidFill>
                  <a:srgbClr val="3730A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Fitur Menu</a:t>
            </a:r>
            <a:endParaRPr lang="en-US" sz="800" dirty="0"/>
          </a:p>
        </p:txBody>
      </p:sp>
      <p:sp>
        <p:nvSpPr>
          <p:cNvPr id="53" name="Shape 42"/>
          <p:cNvSpPr/>
          <p:nvPr/>
        </p:nvSpPr>
        <p:spPr>
          <a:xfrm>
            <a:off x="8406994" y="1886407"/>
            <a:ext cx="3258007" cy="724205"/>
          </a:xfrm>
          <a:prstGeom prst="roundRect">
            <a:avLst>
              <a:gd name="adj" fmla="val 26582"/>
            </a:avLst>
          </a:prstGeom>
          <a:solidFill>
            <a:srgbClr val="EEF2FF"/>
          </a:solidFill>
          <a:ln w="12700">
            <a:solidFill>
              <a:srgbClr val="E0E7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Text 43"/>
          <p:cNvSpPr txBox="1"/>
          <p:nvPr/>
        </p:nvSpPr>
        <p:spPr>
          <a:xfrm>
            <a:off x="8531352" y="2009851"/>
            <a:ext cx="3086100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12E8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Fitur untuk memisahkan satu kolom menjadi banyak kolom berdasarkan pemisah (delimiter) tertentu tanpa rumus.</a:t>
            </a:r>
            <a:endParaRPr lang="en-US" sz="900" dirty="0"/>
          </a:p>
        </p:txBody>
      </p:sp>
      <p:sp>
        <p:nvSpPr>
          <p:cNvPr id="55" name="Text 44"/>
          <p:cNvSpPr txBox="1"/>
          <p:nvPr/>
        </p:nvSpPr>
        <p:spPr>
          <a:xfrm>
            <a:off x="8406994" y="2795321"/>
            <a:ext cx="33723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Langkah Praktik:</a:t>
            </a:r>
            <a:endParaRPr lang="en-US" sz="1000" dirty="0"/>
          </a:p>
        </p:txBody>
      </p:sp>
      <p:sp>
        <p:nvSpPr>
          <p:cNvPr id="56" name="Text 45"/>
          <p:cNvSpPr txBox="1"/>
          <p:nvPr/>
        </p:nvSpPr>
        <p:spPr>
          <a:xfrm>
            <a:off x="8406994" y="3100730"/>
            <a:ext cx="33723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Kasus: Memisah Alamat "Jl. Sudirman - Jakarta"</a:t>
            </a:r>
            <a:endParaRPr lang="en-US" sz="900" dirty="0"/>
          </a:p>
        </p:txBody>
      </p:sp>
      <p:sp>
        <p:nvSpPr>
          <p:cNvPr id="57" name="Shape 46"/>
          <p:cNvSpPr/>
          <p:nvPr/>
        </p:nvSpPr>
        <p:spPr>
          <a:xfrm>
            <a:off x="8406994" y="4586630"/>
            <a:ext cx="1609344" cy="247802"/>
          </a:xfrm>
          <a:prstGeom prst="roundRect">
            <a:avLst>
              <a:gd name="adj" fmla="val 113540"/>
            </a:avLst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47"/>
          <p:cNvSpPr txBox="1"/>
          <p:nvPr/>
        </p:nvSpPr>
        <p:spPr>
          <a:xfrm>
            <a:off x="8374990" y="4586630"/>
            <a:ext cx="1674266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38100" rIns="0" bIns="3810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728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Jl. Sudirman</a:t>
            </a:r>
            <a:endParaRPr lang="en-US" sz="900" dirty="0"/>
          </a:p>
        </p:txBody>
      </p:sp>
      <p:sp>
        <p:nvSpPr>
          <p:cNvPr id="59" name="Shape 48"/>
          <p:cNvSpPr/>
          <p:nvPr/>
        </p:nvSpPr>
        <p:spPr>
          <a:xfrm>
            <a:off x="10051999" y="4586630"/>
            <a:ext cx="1609344" cy="247802"/>
          </a:xfrm>
          <a:prstGeom prst="roundRect">
            <a:avLst>
              <a:gd name="adj" fmla="val 113540"/>
            </a:avLst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0" name="Text 49"/>
          <p:cNvSpPr txBox="1"/>
          <p:nvPr/>
        </p:nvSpPr>
        <p:spPr>
          <a:xfrm>
            <a:off x="10019995" y="4586630"/>
            <a:ext cx="1674266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38100" rIns="0" bIns="3810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728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Jakarta</a:t>
            </a:r>
            <a:endParaRPr lang="en-US" sz="900" dirty="0"/>
          </a:p>
        </p:txBody>
      </p:sp>
      <p:sp>
        <p:nvSpPr>
          <p:cNvPr id="61" name="Shape 50"/>
          <p:cNvSpPr/>
          <p:nvPr/>
        </p:nvSpPr>
        <p:spPr>
          <a:xfrm>
            <a:off x="8178394" y="5848502"/>
            <a:ext cx="3715207" cy="390449"/>
          </a:xfrm>
          <a:prstGeom prst="roundRect">
            <a:avLst>
              <a:gd name="adj" fmla="val 137088"/>
            </a:avLst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2" name="Shape 51"/>
          <p:cNvSpPr/>
          <p:nvPr/>
        </p:nvSpPr>
        <p:spPr>
          <a:xfrm>
            <a:off x="8178394" y="5848502"/>
            <a:ext cx="3715207" cy="9144"/>
          </a:xfrm>
          <a:prstGeom prst="roundRect">
            <a:avLst>
              <a:gd name="adj" fmla="val 5853659"/>
            </a:avLst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3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292694" y="5991149"/>
            <a:ext cx="114300" cy="114300"/>
          </a:xfrm>
          <a:prstGeom prst="rect">
            <a:avLst/>
          </a:prstGeom>
        </p:spPr>
      </p:pic>
      <p:sp>
        <p:nvSpPr>
          <p:cNvPr id="64" name="Text 52"/>
          <p:cNvSpPr txBox="1"/>
          <p:nvPr/>
        </p:nvSpPr>
        <p:spPr>
          <a:xfrm>
            <a:off x="8483803" y="5971946"/>
            <a:ext cx="304952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Pastikan kolom sebelah kanan kosong (overwrite).</a:t>
            </a:r>
            <a:endParaRPr lang="en-US" sz="900" dirty="0"/>
          </a:p>
        </p:txBody>
      </p:sp>
      <p:sp>
        <p:nvSpPr>
          <p:cNvPr id="65" name="Shape 53"/>
          <p:cNvSpPr/>
          <p:nvPr/>
        </p:nvSpPr>
        <p:spPr>
          <a:xfrm>
            <a:off x="0" y="6543446"/>
            <a:ext cx="12191695" cy="314554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6" name="Shape 54"/>
          <p:cNvSpPr/>
          <p:nvPr/>
        </p:nvSpPr>
        <p:spPr>
          <a:xfrm>
            <a:off x="0" y="6543446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7" name="Text 55"/>
          <p:cNvSpPr txBox="1"/>
          <p:nvPr/>
        </p:nvSpPr>
        <p:spPr>
          <a:xfrm>
            <a:off x="457200" y="6629400"/>
            <a:ext cx="47439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Gunakan CLEAN() jika ada karakter aneh yang tidak bisa dihapus dengan TRIM()</a:t>
            </a:r>
            <a:endParaRPr lang="en-US" sz="900" dirty="0"/>
          </a:p>
        </p:txBody>
      </p:sp>
      <p:sp>
        <p:nvSpPr>
          <p:cNvPr id="76" name="Text 64"/>
          <p:cNvSpPr txBox="1"/>
          <p:nvPr/>
        </p:nvSpPr>
        <p:spPr>
          <a:xfrm>
            <a:off x="8566989" y="3350596"/>
            <a:ext cx="33723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Blok sel data yang akan dipisah</a:t>
            </a:r>
            <a:endParaRPr lang="en-US" sz="1200" dirty="0"/>
          </a:p>
        </p:txBody>
      </p:sp>
      <p:sp>
        <p:nvSpPr>
          <p:cNvPr id="77" name="Shape 65"/>
          <p:cNvSpPr/>
          <p:nvPr/>
        </p:nvSpPr>
        <p:spPr>
          <a:xfrm>
            <a:off x="8406994" y="3386023"/>
            <a:ext cx="75895" cy="75895"/>
          </a:xfrm>
          <a:prstGeom prst="ellipse">
            <a:avLst/>
          </a:prstGeom>
          <a:solidFill>
            <a:srgbClr val="6366F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8" name="Text 66"/>
          <p:cNvSpPr txBox="1"/>
          <p:nvPr/>
        </p:nvSpPr>
        <p:spPr>
          <a:xfrm>
            <a:off x="8566989" y="3579196"/>
            <a:ext cx="33723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Klik</a:t>
            </a: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Menu </a:t>
            </a:r>
            <a:r>
              <a:rPr lang="en-US" sz="1200" b="1" dirty="0">
                <a:solidFill>
                  <a:srgbClr val="4F46E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</a:t>
            </a: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&gt; </a:t>
            </a:r>
            <a:r>
              <a:rPr lang="en-US" sz="1200" b="1" dirty="0">
                <a:solidFill>
                  <a:srgbClr val="4F46E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Text to Columns</a:t>
            </a:r>
            <a:endParaRPr lang="en-US" sz="1200" dirty="0"/>
          </a:p>
        </p:txBody>
      </p:sp>
      <p:sp>
        <p:nvSpPr>
          <p:cNvPr id="79" name="Shape 67"/>
          <p:cNvSpPr/>
          <p:nvPr/>
        </p:nvSpPr>
        <p:spPr>
          <a:xfrm>
            <a:off x="8406994" y="3614623"/>
            <a:ext cx="75895" cy="75895"/>
          </a:xfrm>
          <a:prstGeom prst="ellipse">
            <a:avLst/>
          </a:prstGeom>
          <a:solidFill>
            <a:srgbClr val="6366F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2" name="Text 70"/>
          <p:cNvSpPr txBox="1"/>
          <p:nvPr/>
        </p:nvSpPr>
        <p:spPr>
          <a:xfrm>
            <a:off x="8566989" y="3807796"/>
            <a:ext cx="33723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Pilih</a:t>
            </a: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tipe </a:t>
            </a:r>
            <a:r>
              <a:rPr lang="en-US" sz="12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Delimited</a:t>
            </a: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&gt; Next </a:t>
            </a:r>
            <a:endParaRPr lang="en-US" sz="1200" dirty="0"/>
          </a:p>
        </p:txBody>
      </p:sp>
      <p:sp>
        <p:nvSpPr>
          <p:cNvPr id="83" name="Shape 71"/>
          <p:cNvSpPr/>
          <p:nvPr/>
        </p:nvSpPr>
        <p:spPr>
          <a:xfrm>
            <a:off x="8406994" y="3843223"/>
            <a:ext cx="75895" cy="75895"/>
          </a:xfrm>
          <a:prstGeom prst="ellipse">
            <a:avLst/>
          </a:prstGeom>
          <a:solidFill>
            <a:srgbClr val="6366F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5" name="Text 73"/>
          <p:cNvSpPr txBox="1"/>
          <p:nvPr/>
        </p:nvSpPr>
        <p:spPr>
          <a:xfrm>
            <a:off x="8566989" y="4036396"/>
            <a:ext cx="33723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Centang</a:t>
            </a: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Other</a:t>
            </a: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dan ketik tanda </a:t>
            </a:r>
            <a:r>
              <a:rPr lang="en-US" sz="12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pisah</a:t>
            </a: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</a:t>
            </a:r>
            <a:r>
              <a:rPr lang="en-US" sz="1200" b="1" dirty="0">
                <a:solidFill>
                  <a:srgbClr val="4B556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-)</a:t>
            </a:r>
            <a:endParaRPr lang="en-US" sz="1200" dirty="0"/>
          </a:p>
        </p:txBody>
      </p:sp>
      <p:sp>
        <p:nvSpPr>
          <p:cNvPr id="86" name="Shape 74"/>
          <p:cNvSpPr/>
          <p:nvPr/>
        </p:nvSpPr>
        <p:spPr>
          <a:xfrm>
            <a:off x="8406994" y="4071823"/>
            <a:ext cx="75895" cy="75895"/>
          </a:xfrm>
          <a:prstGeom prst="ellipse">
            <a:avLst/>
          </a:prstGeom>
          <a:solidFill>
            <a:srgbClr val="6366F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0" name="Text 78"/>
          <p:cNvSpPr txBox="1"/>
          <p:nvPr/>
        </p:nvSpPr>
        <p:spPr>
          <a:xfrm>
            <a:off x="8566989" y="4264996"/>
            <a:ext cx="33723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Klik</a:t>
            </a: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b="1" dirty="0">
                <a:solidFill>
                  <a:srgbClr val="4F46E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Finish</a:t>
            </a:r>
            <a:endParaRPr lang="en-US" sz="1200" dirty="0"/>
          </a:p>
        </p:txBody>
      </p:sp>
      <p:sp>
        <p:nvSpPr>
          <p:cNvPr id="91" name="Shape 79"/>
          <p:cNvSpPr/>
          <p:nvPr/>
        </p:nvSpPr>
        <p:spPr>
          <a:xfrm>
            <a:off x="8406994" y="4300423"/>
            <a:ext cx="75895" cy="75895"/>
          </a:xfrm>
          <a:prstGeom prst="ellipse">
            <a:avLst/>
          </a:prstGeom>
          <a:solidFill>
            <a:srgbClr val="6366F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3" name="Shape 81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4" name="Shape 82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5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96" name="Image 11" descr="preencoded.png"/>
          <p:cNvPicPr>
            <a:picLocks noChangeAspect="1"/>
          </p:cNvPicPr>
          <p:nvPr/>
        </p:nvPicPr>
        <p:blipFill>
          <a:blip r:embed="rId14"/>
          <a:srcRect t="-842" b="-842"/>
          <a:stretch/>
        </p:blipFill>
        <p:spPr>
          <a:xfrm>
            <a:off x="552298" y="290779"/>
            <a:ext cx="190195" cy="171907"/>
          </a:xfrm>
          <a:prstGeom prst="rect">
            <a:avLst/>
          </a:prstGeom>
        </p:spPr>
      </p:pic>
      <p:sp>
        <p:nvSpPr>
          <p:cNvPr id="97" name="Text 83"/>
          <p:cNvSpPr txBox="1"/>
          <p:nvPr/>
        </p:nvSpPr>
        <p:spPr>
          <a:xfrm>
            <a:off x="990295" y="147218"/>
            <a:ext cx="3248863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MODUL 3: DATA CLEANSING</a:t>
            </a:r>
            <a:endParaRPr lang="en-US" sz="1800" dirty="0"/>
          </a:p>
        </p:txBody>
      </p:sp>
      <p:sp>
        <p:nvSpPr>
          <p:cNvPr id="98" name="Text 84"/>
          <p:cNvSpPr txBox="1"/>
          <p:nvPr/>
        </p:nvSpPr>
        <p:spPr>
          <a:xfrm>
            <a:off x="990295" y="452628"/>
            <a:ext cx="310530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Merapikan Data &amp; Text Formula</a:t>
            </a:r>
            <a:endParaRPr lang="en-US" sz="900" dirty="0"/>
          </a:p>
        </p:txBody>
      </p:sp>
      <p:sp>
        <p:nvSpPr>
          <p:cNvPr id="99" name="Shape 85"/>
          <p:cNvSpPr/>
          <p:nvPr/>
        </p:nvSpPr>
        <p:spPr>
          <a:xfrm>
            <a:off x="6798564" y="195682"/>
            <a:ext cx="3657600" cy="362102"/>
          </a:xfrm>
          <a:prstGeom prst="roundRect">
            <a:avLst>
              <a:gd name="adj" fmla="val 106327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0" name="Image 12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960413" y="309982"/>
            <a:ext cx="133502" cy="133502"/>
          </a:xfrm>
          <a:prstGeom prst="rect">
            <a:avLst/>
          </a:prstGeom>
        </p:spPr>
      </p:pic>
      <p:sp>
        <p:nvSpPr>
          <p:cNvPr id="101" name="Text 86"/>
          <p:cNvSpPr txBox="1"/>
          <p:nvPr/>
        </p:nvSpPr>
        <p:spPr>
          <a:xfrm>
            <a:off x="7169810" y="195682"/>
            <a:ext cx="3200400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Fokus: Membersihkan data agar rumus Lookup valid</a:t>
            </a:r>
            <a:endParaRPr lang="en-US" sz="1000" dirty="0"/>
          </a:p>
        </p:txBody>
      </p:sp>
      <p:pic>
        <p:nvPicPr>
          <p:cNvPr id="102" name="Image 13" descr="preencoded.png"/>
          <p:cNvPicPr>
            <a:picLocks noChangeAspect="1"/>
          </p:cNvPicPr>
          <p:nvPr/>
        </p:nvPicPr>
        <p:blipFill>
          <a:blip r:embed="rId16"/>
          <a:srcRect t="331" b="331"/>
          <a:stretch/>
        </p:blipFill>
        <p:spPr>
          <a:xfrm>
            <a:off x="10600639" y="209398"/>
            <a:ext cx="1143000" cy="3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5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AD467-B37F-901B-E088-87159D974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B09D2F6-7B2E-5968-1E56-279B562A2A80}"/>
              </a:ext>
            </a:extLst>
          </p:cNvPr>
          <p:cNvSpPr/>
          <p:nvPr/>
        </p:nvSpPr>
        <p:spPr>
          <a:xfrm>
            <a:off x="0" y="0"/>
            <a:ext cx="12191695" cy="323331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5C39F7B6-CF02-42AE-6A64-2ABA9FED497C}"/>
              </a:ext>
            </a:extLst>
          </p:cNvPr>
          <p:cNvSpPr/>
          <p:nvPr/>
        </p:nvSpPr>
        <p:spPr>
          <a:xfrm>
            <a:off x="0" y="3738982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247B74D9-DBAA-C949-C42D-CF454A441E33}"/>
              </a:ext>
            </a:extLst>
          </p:cNvPr>
          <p:cNvSpPr/>
          <p:nvPr/>
        </p:nvSpPr>
        <p:spPr>
          <a:xfrm>
            <a:off x="305" y="783352"/>
            <a:ext cx="12191695" cy="6087162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D0055617-6992-9EA6-3FF1-DAF219C9E7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619051" y="1218895"/>
            <a:ext cx="4686876" cy="1704780"/>
          </a:xfrm>
          <a:prstGeom prst="rect">
            <a:avLst/>
          </a:prstGeom>
        </p:spPr>
      </p:pic>
      <p:sp>
        <p:nvSpPr>
          <p:cNvPr id="20" name="Shape 16">
            <a:extLst>
              <a:ext uri="{FF2B5EF4-FFF2-40B4-BE49-F238E27FC236}">
                <a16:creationId xmlns:a16="http://schemas.microsoft.com/office/drawing/2014/main" id="{004DDA57-47C5-D771-F07C-D909296B9179}"/>
              </a:ext>
            </a:extLst>
          </p:cNvPr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19A719C5-F806-0D43-644C-70F18344A7AE}"/>
              </a:ext>
            </a:extLst>
          </p:cNvPr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2" descr="preencoded.png">
            <a:extLst>
              <a:ext uri="{FF2B5EF4-FFF2-40B4-BE49-F238E27FC236}">
                <a16:creationId xmlns:a16="http://schemas.microsoft.com/office/drawing/2014/main" id="{1B26D2D1-6E9B-663A-F952-8A91A642F4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616F9A69-0756-6545-99DD-32F7E7752A3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773" r="-1773"/>
          <a:stretch/>
        </p:blipFill>
        <p:spPr>
          <a:xfrm>
            <a:off x="580644" y="290779"/>
            <a:ext cx="133502" cy="171907"/>
          </a:xfrm>
          <a:prstGeom prst="rect">
            <a:avLst/>
          </a:prstGeom>
        </p:spPr>
      </p:pic>
      <p:sp>
        <p:nvSpPr>
          <p:cNvPr id="24" name="Text 18">
            <a:extLst>
              <a:ext uri="{FF2B5EF4-FFF2-40B4-BE49-F238E27FC236}">
                <a16:creationId xmlns:a16="http://schemas.microsoft.com/office/drawing/2014/main" id="{DE811688-800B-BE37-CAB7-E08663709F29}"/>
              </a:ext>
            </a:extLst>
          </p:cNvPr>
          <p:cNvSpPr txBox="1"/>
          <p:nvPr/>
        </p:nvSpPr>
        <p:spPr>
          <a:xfrm>
            <a:off x="990295" y="147218"/>
            <a:ext cx="651327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MODUL 3: DATA CLEANSING (LATIHAN)</a:t>
            </a:r>
            <a:endParaRPr lang="en-US" dirty="0"/>
          </a:p>
        </p:txBody>
      </p:sp>
      <p:sp>
        <p:nvSpPr>
          <p:cNvPr id="25" name="Text 19">
            <a:extLst>
              <a:ext uri="{FF2B5EF4-FFF2-40B4-BE49-F238E27FC236}">
                <a16:creationId xmlns:a16="http://schemas.microsoft.com/office/drawing/2014/main" id="{792339AF-CAAF-9A58-92E6-D90E731EDB02}"/>
              </a:ext>
            </a:extLst>
          </p:cNvPr>
          <p:cNvSpPr txBox="1"/>
          <p:nvPr/>
        </p:nvSpPr>
        <p:spPr>
          <a:xfrm>
            <a:off x="990295" y="452628"/>
            <a:ext cx="60679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Area Kerja Kosong untuk Catatan &amp; Latihan Mandiri</a:t>
            </a:r>
            <a:endParaRPr lang="en-US" sz="900" dirty="0"/>
          </a:p>
        </p:txBody>
      </p:sp>
      <p:pic>
        <p:nvPicPr>
          <p:cNvPr id="26" name="Image 4" descr="preencoded.png">
            <a:extLst>
              <a:ext uri="{FF2B5EF4-FFF2-40B4-BE49-F238E27FC236}">
                <a16:creationId xmlns:a16="http://schemas.microsoft.com/office/drawing/2014/main" id="{7D086428-E958-BC03-CBA5-BA0754E3F1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93" b="293"/>
          <a:stretch/>
        </p:blipFill>
        <p:spPr>
          <a:xfrm>
            <a:off x="10438790" y="185623"/>
            <a:ext cx="1304849" cy="381305"/>
          </a:xfrm>
          <a:prstGeom prst="rect">
            <a:avLst/>
          </a:prstGeom>
        </p:spPr>
      </p:pic>
      <p:sp>
        <p:nvSpPr>
          <p:cNvPr id="30" name="Shape 14">
            <a:extLst>
              <a:ext uri="{FF2B5EF4-FFF2-40B4-BE49-F238E27FC236}">
                <a16:creationId xmlns:a16="http://schemas.microsoft.com/office/drawing/2014/main" id="{CCD2A98E-04DC-136A-3EF6-E3FC5C3C3C9E}"/>
              </a:ext>
            </a:extLst>
          </p:cNvPr>
          <p:cNvSpPr/>
          <p:nvPr/>
        </p:nvSpPr>
        <p:spPr>
          <a:xfrm>
            <a:off x="5696073" y="1687769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1.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b="1" dirty="0"/>
              <a:t>Nama </a:t>
            </a:r>
            <a:r>
              <a:rPr lang="en-US" b="1" dirty="0" err="1"/>
              <a:t>Penerima</a:t>
            </a:r>
            <a:r>
              <a:rPr lang="en-US" dirty="0"/>
              <a:t> </a:t>
            </a:r>
            <a:r>
              <a:rPr lang="en-US" dirty="0" err="1"/>
              <a:t>spasinya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1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pemisah</a:t>
            </a:r>
            <a:r>
              <a:rPr lang="en-US" dirty="0"/>
              <a:t> nama </a:t>
            </a:r>
            <a:r>
              <a:rPr lang="en-US" dirty="0" err="1"/>
              <a:t>lengkap</a:t>
            </a:r>
            <a:r>
              <a:rPr lang="en-US" dirty="0"/>
              <a:t>,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kapital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kata?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DA8A0A-AEC8-CF7A-07E2-1D84F457F7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70" y="1410960"/>
            <a:ext cx="4431438" cy="1285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D6B31D32-BEE0-AA7F-F64A-0959A4E9E8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619051" y="3137458"/>
            <a:ext cx="4686876" cy="1704780"/>
          </a:xfrm>
          <a:prstGeom prst="rect">
            <a:avLst/>
          </a:prstGeom>
        </p:spPr>
      </p:pic>
      <p:sp>
        <p:nvSpPr>
          <p:cNvPr id="11" name="Shape 14">
            <a:extLst>
              <a:ext uri="{FF2B5EF4-FFF2-40B4-BE49-F238E27FC236}">
                <a16:creationId xmlns:a16="http://schemas.microsoft.com/office/drawing/2014/main" id="{1A4E1995-8FF3-B484-8566-D9064D550DBA}"/>
              </a:ext>
            </a:extLst>
          </p:cNvPr>
          <p:cNvSpPr/>
          <p:nvPr/>
        </p:nvSpPr>
        <p:spPr>
          <a:xfrm>
            <a:off x="5696073" y="3606332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2.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data </a:t>
            </a:r>
            <a:r>
              <a:rPr lang="en-US" b="1" dirty="0"/>
              <a:t>Kode Kota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Resi (3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)?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DDDAC26-7258-8D4B-8702-876FD16B1C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579" y="3335154"/>
            <a:ext cx="4387819" cy="127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0" descr="preencoded.png">
            <a:extLst>
              <a:ext uri="{FF2B5EF4-FFF2-40B4-BE49-F238E27FC236}">
                <a16:creationId xmlns:a16="http://schemas.microsoft.com/office/drawing/2014/main" id="{A40CD882-E615-758A-76AD-912A1FC4EC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619051" y="5048981"/>
            <a:ext cx="4686876" cy="1704780"/>
          </a:xfrm>
          <a:prstGeom prst="rect">
            <a:avLst/>
          </a:prstGeom>
        </p:spPr>
      </p:pic>
      <p:sp>
        <p:nvSpPr>
          <p:cNvPr id="19" name="Shape 14">
            <a:extLst>
              <a:ext uri="{FF2B5EF4-FFF2-40B4-BE49-F238E27FC236}">
                <a16:creationId xmlns:a16="http://schemas.microsoft.com/office/drawing/2014/main" id="{CBC918D0-53A9-9266-3B24-AAA7D7E5981C}"/>
              </a:ext>
            </a:extLst>
          </p:cNvPr>
          <p:cNvSpPr/>
          <p:nvPr/>
        </p:nvSpPr>
        <p:spPr>
          <a:xfrm>
            <a:off x="5696073" y="5517855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3.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memisahkan</a:t>
            </a:r>
            <a:r>
              <a:rPr lang="en-US" dirty="0"/>
              <a:t>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dirty="0"/>
              <a:t>dan </a:t>
            </a:r>
            <a:r>
              <a:rPr lang="en-US" b="1" dirty="0" err="1"/>
              <a:t>Nomor</a:t>
            </a:r>
            <a:r>
              <a:rPr lang="en-US" b="1" dirty="0"/>
              <a:t> </a:t>
            </a:r>
            <a:r>
              <a:rPr lang="en-US" b="1" dirty="0" err="1"/>
              <a:t>Urut</a:t>
            </a:r>
            <a:r>
              <a:rPr lang="en-US" b="1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 err="1"/>
              <a:t>Nomor</a:t>
            </a:r>
            <a:r>
              <a:rPr lang="en-US" b="1" dirty="0"/>
              <a:t> Resi?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5839C1A-17C5-EA91-5C43-2186C833AA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292" y="5169763"/>
            <a:ext cx="4386183" cy="141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80">
            <a:extLst>
              <a:ext uri="{FF2B5EF4-FFF2-40B4-BE49-F238E27FC236}">
                <a16:creationId xmlns:a16="http://schemas.microsoft.com/office/drawing/2014/main" id="{53763A29-44B7-0B84-B4D7-DAF5FE40A735}"/>
              </a:ext>
            </a:extLst>
          </p:cNvPr>
          <p:cNvSpPr txBox="1"/>
          <p:nvPr/>
        </p:nvSpPr>
        <p:spPr>
          <a:xfrm>
            <a:off x="10442798" y="6676494"/>
            <a:ext cx="368594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>
                <a:solidFill>
                  <a:srgbClr val="6B7280"/>
                </a:solidFill>
                <a:latin typeface="Roboto"/>
                <a:ea typeface="Roboto"/>
                <a:cs typeface="Roboto"/>
              </a:rPr>
              <a:t>File Soal Latihan: Sheet3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7313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E7DB6-2DAB-9EED-8DD4-F3A0E253D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C3C7BF9-2DF1-ED98-9816-20BE5C87EADC}"/>
              </a:ext>
            </a:extLst>
          </p:cNvPr>
          <p:cNvSpPr/>
          <p:nvPr/>
        </p:nvSpPr>
        <p:spPr>
          <a:xfrm>
            <a:off x="0" y="0"/>
            <a:ext cx="12191695" cy="323331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1E94A5D-9E82-0617-B408-1B8C9712D81D}"/>
              </a:ext>
            </a:extLst>
          </p:cNvPr>
          <p:cNvSpPr/>
          <p:nvPr/>
        </p:nvSpPr>
        <p:spPr>
          <a:xfrm>
            <a:off x="0" y="3738982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50B5B7B2-0562-0988-7931-D512CA9A65A2}"/>
              </a:ext>
            </a:extLst>
          </p:cNvPr>
          <p:cNvSpPr/>
          <p:nvPr/>
        </p:nvSpPr>
        <p:spPr>
          <a:xfrm>
            <a:off x="305" y="761695"/>
            <a:ext cx="12191695" cy="6087162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19CB9D09-F216-1497-38FF-2D0C460D31B8}"/>
              </a:ext>
            </a:extLst>
          </p:cNvPr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A4842652-CA0F-8D61-B511-4DE840BBAAC8}"/>
              </a:ext>
            </a:extLst>
          </p:cNvPr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2" descr="preencoded.png">
            <a:extLst>
              <a:ext uri="{FF2B5EF4-FFF2-40B4-BE49-F238E27FC236}">
                <a16:creationId xmlns:a16="http://schemas.microsoft.com/office/drawing/2014/main" id="{80D165A8-C497-7BA7-8050-BD90451EC7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8CD5C829-2A53-92DD-0831-34C66BC579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773" r="-1773"/>
          <a:stretch/>
        </p:blipFill>
        <p:spPr>
          <a:xfrm>
            <a:off x="580644" y="290779"/>
            <a:ext cx="133502" cy="171907"/>
          </a:xfrm>
          <a:prstGeom prst="rect">
            <a:avLst/>
          </a:prstGeom>
        </p:spPr>
      </p:pic>
      <p:sp>
        <p:nvSpPr>
          <p:cNvPr id="24" name="Text 18">
            <a:extLst>
              <a:ext uri="{FF2B5EF4-FFF2-40B4-BE49-F238E27FC236}">
                <a16:creationId xmlns:a16="http://schemas.microsoft.com/office/drawing/2014/main" id="{97FCA6A2-4011-DE22-CA98-E132DF4EBAC2}"/>
              </a:ext>
            </a:extLst>
          </p:cNvPr>
          <p:cNvSpPr txBox="1"/>
          <p:nvPr/>
        </p:nvSpPr>
        <p:spPr>
          <a:xfrm>
            <a:off x="990295" y="147218"/>
            <a:ext cx="651327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MODUL 3: DATA CLEANSING (LATIHAN)</a:t>
            </a:r>
            <a:endParaRPr lang="en-US" dirty="0"/>
          </a:p>
        </p:txBody>
      </p:sp>
      <p:sp>
        <p:nvSpPr>
          <p:cNvPr id="25" name="Text 19">
            <a:extLst>
              <a:ext uri="{FF2B5EF4-FFF2-40B4-BE49-F238E27FC236}">
                <a16:creationId xmlns:a16="http://schemas.microsoft.com/office/drawing/2014/main" id="{4784EB50-DF62-59CD-61D3-364AE84DC5EE}"/>
              </a:ext>
            </a:extLst>
          </p:cNvPr>
          <p:cNvSpPr txBox="1"/>
          <p:nvPr/>
        </p:nvSpPr>
        <p:spPr>
          <a:xfrm>
            <a:off x="990295" y="452628"/>
            <a:ext cx="60679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Area Kerja Kosong untuk Catatan &amp; Latihan Mandiri</a:t>
            </a:r>
            <a:endParaRPr lang="en-US" sz="900" dirty="0"/>
          </a:p>
        </p:txBody>
      </p:sp>
      <p:pic>
        <p:nvPicPr>
          <p:cNvPr id="26" name="Image 4" descr="preencoded.png">
            <a:extLst>
              <a:ext uri="{FF2B5EF4-FFF2-40B4-BE49-F238E27FC236}">
                <a16:creationId xmlns:a16="http://schemas.microsoft.com/office/drawing/2014/main" id="{98D83372-9A60-DCD2-848A-D57BE79185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3" b="293"/>
          <a:stretch/>
        </p:blipFill>
        <p:spPr>
          <a:xfrm>
            <a:off x="10438790" y="185623"/>
            <a:ext cx="1304849" cy="381305"/>
          </a:xfrm>
          <a:prstGeom prst="rect">
            <a:avLst/>
          </a:prstGeom>
        </p:spPr>
      </p:pic>
      <p:sp>
        <p:nvSpPr>
          <p:cNvPr id="30" name="Shape 14">
            <a:extLst>
              <a:ext uri="{FF2B5EF4-FFF2-40B4-BE49-F238E27FC236}">
                <a16:creationId xmlns:a16="http://schemas.microsoft.com/office/drawing/2014/main" id="{228DAD66-075C-9FCB-14C3-5D270EC8153B}"/>
              </a:ext>
            </a:extLst>
          </p:cNvPr>
          <p:cNvSpPr/>
          <p:nvPr/>
        </p:nvSpPr>
        <p:spPr>
          <a:xfrm>
            <a:off x="1457560" y="1357884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1.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b="1" dirty="0"/>
              <a:t>Nama </a:t>
            </a:r>
            <a:r>
              <a:rPr lang="en-US" b="1" dirty="0" err="1"/>
              <a:t>Penerima</a:t>
            </a:r>
            <a:r>
              <a:rPr lang="en-US" dirty="0"/>
              <a:t> </a:t>
            </a:r>
            <a:r>
              <a:rPr lang="en-US" dirty="0" err="1"/>
              <a:t>spasinya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1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pemisah</a:t>
            </a:r>
            <a:r>
              <a:rPr lang="en-US" dirty="0"/>
              <a:t> nama </a:t>
            </a:r>
            <a:r>
              <a:rPr lang="en-US" dirty="0" err="1"/>
              <a:t>lengkap</a:t>
            </a:r>
            <a:r>
              <a:rPr lang="en-US" dirty="0"/>
              <a:t>,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kapital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kata?</a:t>
            </a:r>
          </a:p>
        </p:txBody>
      </p:sp>
      <p:sp>
        <p:nvSpPr>
          <p:cNvPr id="11" name="Shape 14">
            <a:extLst>
              <a:ext uri="{FF2B5EF4-FFF2-40B4-BE49-F238E27FC236}">
                <a16:creationId xmlns:a16="http://schemas.microsoft.com/office/drawing/2014/main" id="{4BD5BE9F-565A-257F-2913-800CB5564696}"/>
              </a:ext>
            </a:extLst>
          </p:cNvPr>
          <p:cNvSpPr/>
          <p:nvPr/>
        </p:nvSpPr>
        <p:spPr>
          <a:xfrm>
            <a:off x="1457560" y="3276447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2.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data </a:t>
            </a:r>
            <a:r>
              <a:rPr lang="en-US" b="1" dirty="0"/>
              <a:t>Kode Kota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Resi (3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)?</a:t>
            </a:r>
          </a:p>
        </p:txBody>
      </p:sp>
      <p:sp>
        <p:nvSpPr>
          <p:cNvPr id="19" name="Shape 14">
            <a:extLst>
              <a:ext uri="{FF2B5EF4-FFF2-40B4-BE49-F238E27FC236}">
                <a16:creationId xmlns:a16="http://schemas.microsoft.com/office/drawing/2014/main" id="{8A0659DD-1447-9D3E-3E34-2CBD0C696C59}"/>
              </a:ext>
            </a:extLst>
          </p:cNvPr>
          <p:cNvSpPr/>
          <p:nvPr/>
        </p:nvSpPr>
        <p:spPr>
          <a:xfrm>
            <a:off x="1457560" y="5187970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3.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memisahkan</a:t>
            </a:r>
            <a:r>
              <a:rPr lang="en-US" dirty="0"/>
              <a:t>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dirty="0"/>
              <a:t>dan </a:t>
            </a:r>
            <a:r>
              <a:rPr lang="en-US" b="1" dirty="0" err="1"/>
              <a:t>Nomor</a:t>
            </a:r>
            <a:r>
              <a:rPr lang="en-US" b="1" dirty="0"/>
              <a:t> </a:t>
            </a:r>
            <a:r>
              <a:rPr lang="en-US" b="1" dirty="0" err="1"/>
              <a:t>Urut</a:t>
            </a:r>
            <a:r>
              <a:rPr lang="en-US" b="1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 err="1"/>
              <a:t>Nomor</a:t>
            </a:r>
            <a:r>
              <a:rPr lang="en-US" b="1" dirty="0"/>
              <a:t> Resi?</a:t>
            </a:r>
            <a:endParaRPr lang="en-US" dirty="0"/>
          </a:p>
        </p:txBody>
      </p:sp>
      <p:sp>
        <p:nvSpPr>
          <p:cNvPr id="5" name="Text 80">
            <a:extLst>
              <a:ext uri="{FF2B5EF4-FFF2-40B4-BE49-F238E27FC236}">
                <a16:creationId xmlns:a16="http://schemas.microsoft.com/office/drawing/2014/main" id="{7600F9CB-54F5-3CE3-C5BD-E3E279E5B574}"/>
              </a:ext>
            </a:extLst>
          </p:cNvPr>
          <p:cNvSpPr txBox="1"/>
          <p:nvPr/>
        </p:nvSpPr>
        <p:spPr>
          <a:xfrm>
            <a:off x="10442798" y="6676494"/>
            <a:ext cx="368594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>
                <a:solidFill>
                  <a:srgbClr val="6B7280"/>
                </a:solidFill>
                <a:latin typeface="Roboto"/>
                <a:ea typeface="Roboto"/>
                <a:cs typeface="Roboto"/>
              </a:rPr>
              <a:t>File Soal Latihan: Sheet3</a:t>
            </a:r>
            <a:endParaRPr lang="id-ID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0B9DEBDD-9232-0186-EBB0-F24944759F68}"/>
              </a:ext>
            </a:extLst>
          </p:cNvPr>
          <p:cNvSpPr/>
          <p:nvPr/>
        </p:nvSpPr>
        <p:spPr>
          <a:xfrm>
            <a:off x="7185803" y="1570831"/>
            <a:ext cx="355003" cy="387276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FF4BB-9110-ECE5-B662-7DFE5CBCB24C}"/>
              </a:ext>
            </a:extLst>
          </p:cNvPr>
          <p:cNvSpPr txBox="1"/>
          <p:nvPr/>
        </p:nvSpPr>
        <p:spPr>
          <a:xfrm>
            <a:off x="7964538" y="1580534"/>
            <a:ext cx="167431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=Proper(Trim())</a:t>
            </a: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8571F31C-BB68-8186-B82B-882C5B640131}"/>
              </a:ext>
            </a:extLst>
          </p:cNvPr>
          <p:cNvSpPr/>
          <p:nvPr/>
        </p:nvSpPr>
        <p:spPr>
          <a:xfrm>
            <a:off x="7185803" y="3522513"/>
            <a:ext cx="355003" cy="387276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A9B87B-9AA0-609E-B9B2-B9434CFDDEFA}"/>
              </a:ext>
            </a:extLst>
          </p:cNvPr>
          <p:cNvSpPr txBox="1"/>
          <p:nvPr/>
        </p:nvSpPr>
        <p:spPr>
          <a:xfrm>
            <a:off x="7964538" y="3532216"/>
            <a:ext cx="167431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=Left(Value,A3)</a:t>
            </a: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0DCB902B-DD0E-B223-3700-96599086646C}"/>
              </a:ext>
            </a:extLst>
          </p:cNvPr>
          <p:cNvSpPr/>
          <p:nvPr/>
        </p:nvSpPr>
        <p:spPr>
          <a:xfrm>
            <a:off x="7185803" y="5396548"/>
            <a:ext cx="355003" cy="387276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88A409-E08F-CF3C-B26F-8AB7AD424018}"/>
              </a:ext>
            </a:extLst>
          </p:cNvPr>
          <p:cNvSpPr txBox="1"/>
          <p:nvPr/>
        </p:nvSpPr>
        <p:spPr>
          <a:xfrm>
            <a:off x="7964538" y="5406251"/>
            <a:ext cx="184643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 Text To Columns </a:t>
            </a:r>
          </a:p>
        </p:txBody>
      </p:sp>
    </p:spTree>
    <p:extLst>
      <p:ext uri="{BB962C8B-B14F-4D97-AF65-F5344CB8AC3E}">
        <p14:creationId xmlns:p14="http://schemas.microsoft.com/office/powerpoint/2010/main" val="233134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27" grpId="0" animBg="1"/>
      <p:bldP spid="28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10605" y="1067105"/>
            <a:ext cx="5676595" cy="247162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 t="-842" b="-842"/>
          <a:stretch/>
        </p:blipFill>
        <p:spPr>
          <a:xfrm>
            <a:off x="6458407" y="1304849"/>
            <a:ext cx="190195" cy="171907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6724498" y="1257300"/>
            <a:ext cx="209763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Multi-Syarat (AND/OR)</a:t>
            </a:r>
            <a:endParaRPr lang="en-US" sz="1300" dirty="0"/>
          </a:p>
        </p:txBody>
      </p:sp>
      <p:sp>
        <p:nvSpPr>
          <p:cNvPr id="6" name="Shape 2"/>
          <p:cNvSpPr/>
          <p:nvPr/>
        </p:nvSpPr>
        <p:spPr>
          <a:xfrm>
            <a:off x="10947197" y="1297534"/>
            <a:ext cx="752551" cy="190195"/>
          </a:xfrm>
          <a:prstGeom prst="roundRect">
            <a:avLst>
              <a:gd name="adj" fmla="val 480770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 txBox="1"/>
          <p:nvPr/>
        </p:nvSpPr>
        <p:spPr>
          <a:xfrm>
            <a:off x="10947197" y="1297534"/>
            <a:ext cx="829361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800" b="1" kern="0" spc="39" dirty="0">
                <a:solidFill>
                  <a:srgbClr val="1D4E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Logic Gate</a:t>
            </a:r>
            <a:endParaRPr lang="en-US" sz="800" dirty="0"/>
          </a:p>
        </p:txBody>
      </p:sp>
      <p:sp>
        <p:nvSpPr>
          <p:cNvPr id="8" name="Shape 4"/>
          <p:cNvSpPr/>
          <p:nvPr/>
        </p:nvSpPr>
        <p:spPr>
          <a:xfrm>
            <a:off x="6458407" y="1676095"/>
            <a:ext cx="5238598" cy="952805"/>
          </a:xfrm>
          <a:prstGeom prst="roundRect">
            <a:avLst>
              <a:gd name="adj" fmla="val 15355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 txBox="1"/>
          <p:nvPr/>
        </p:nvSpPr>
        <p:spPr>
          <a:xfrm>
            <a:off x="6581851" y="1800454"/>
            <a:ext cx="121340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E40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AND (Wajib Semua)</a:t>
            </a:r>
            <a:endParaRPr lang="en-US" sz="900" dirty="0"/>
          </a:p>
        </p:txBody>
      </p:sp>
      <p:sp>
        <p:nvSpPr>
          <p:cNvPr id="10" name="Text 6"/>
          <p:cNvSpPr txBox="1"/>
          <p:nvPr/>
        </p:nvSpPr>
        <p:spPr>
          <a:xfrm>
            <a:off x="10959998" y="1800454"/>
            <a:ext cx="73700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2563E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Insentif Cair</a:t>
            </a:r>
            <a:endParaRPr lang="en-US" sz="900" dirty="0"/>
          </a:p>
        </p:txBody>
      </p:sp>
      <p:sp>
        <p:nvSpPr>
          <p:cNvPr id="11" name="Text 7"/>
          <p:cNvSpPr txBox="1"/>
          <p:nvPr/>
        </p:nvSpPr>
        <p:spPr>
          <a:xfrm>
            <a:off x="6581851" y="1990649"/>
            <a:ext cx="51060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Syarat: Sukses &gt;90% DAN Hadir 100%</a:t>
            </a:r>
            <a:endParaRPr lang="en-US" sz="900" dirty="0"/>
          </a:p>
        </p:txBody>
      </p:sp>
      <p:sp>
        <p:nvSpPr>
          <p:cNvPr id="12" name="Shape 8"/>
          <p:cNvSpPr/>
          <p:nvPr/>
        </p:nvSpPr>
        <p:spPr>
          <a:xfrm>
            <a:off x="6581851" y="2180844"/>
            <a:ext cx="4990795" cy="323698"/>
          </a:xfrm>
          <a:prstGeom prst="roundRect">
            <a:avLst>
              <a:gd name="adj" fmla="val 99701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9"/>
          <p:cNvSpPr txBox="1"/>
          <p:nvPr/>
        </p:nvSpPr>
        <p:spPr>
          <a:xfrm>
            <a:off x="6581851" y="2180844"/>
            <a:ext cx="5067605" cy="3246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76200" rIns="101600" bIns="76200" rtlCol="0" anchor="ctr"/>
          <a:lstStyle/>
          <a:p>
            <a:r>
              <a:rPr lang="en-US" sz="1200" b="1" dirty="0">
                <a:solidFill>
                  <a:srgbClr val="334155"/>
                </a:solidFill>
                <a:latin typeface="JetBrains Mono"/>
                <a:ea typeface="JetBrains Mono" pitchFamily="34" charset="-122"/>
                <a:cs typeface="JetBrains Mono" pitchFamily="34" charset="-120"/>
              </a:rPr>
              <a:t> =IF(</a:t>
            </a:r>
            <a:r>
              <a:rPr lang="en-US" sz="1200" b="1" dirty="0">
                <a:solidFill>
                  <a:srgbClr val="6F42C1"/>
                </a:solidFill>
                <a:latin typeface="JetBrains Mono"/>
                <a:ea typeface="JetBrains Mono" pitchFamily="34" charset="-122"/>
                <a:cs typeface="JetBrains Mono" pitchFamily="34" charset="-120"/>
              </a:rPr>
              <a:t>AND</a:t>
            </a:r>
            <a:r>
              <a:rPr lang="en-US" sz="1200" b="1" dirty="0">
                <a:solidFill>
                  <a:srgbClr val="334155"/>
                </a:solidFill>
                <a:latin typeface="JetBrains Mono"/>
                <a:ea typeface="JetBrains Mono" pitchFamily="34" charset="-122"/>
                <a:cs typeface="JetBrains Mono" pitchFamily="34" charset="-120"/>
              </a:rPr>
              <a:t>(</a:t>
            </a:r>
            <a:r>
              <a:rPr lang="en-US" sz="1200" b="1" dirty="0">
                <a:latin typeface="JetBrains Mono"/>
                <a:ea typeface="JetBrains Mono" pitchFamily="34" charset="-122"/>
                <a:cs typeface="JetBrains Mono" pitchFamily="34" charset="-120"/>
              </a:rPr>
              <a:t>logical_test1, logical_test2), </a:t>
            </a:r>
            <a:r>
              <a:rPr lang="en-US" sz="1200" b="1" dirty="0" err="1">
                <a:latin typeface="JetBrains Mono"/>
                <a:ea typeface="JetBrains Mono" pitchFamily="34" charset="-122"/>
                <a:cs typeface="JetBrains Mono" pitchFamily="34" charset="-120"/>
              </a:rPr>
              <a:t>value_if_true</a:t>
            </a:r>
            <a:r>
              <a:rPr lang="en-US" sz="1200" b="1" dirty="0">
                <a:latin typeface="JetBrains Mono"/>
                <a:ea typeface="JetBrains Mono" pitchFamily="34" charset="-122"/>
                <a:cs typeface="JetBrains Mono" pitchFamily="34" charset="-120"/>
              </a:rPr>
              <a:t>, </a:t>
            </a:r>
            <a:r>
              <a:rPr lang="en-US" sz="1200" b="1" dirty="0" err="1">
                <a:latin typeface="JetBrains Mono"/>
                <a:ea typeface="JetBrains Mono" pitchFamily="34" charset="-122"/>
                <a:cs typeface="JetBrains Mono" pitchFamily="34" charset="-120"/>
              </a:rPr>
              <a:t>value_if_false</a:t>
            </a:r>
            <a:r>
              <a:rPr lang="en-US" sz="1200" b="1" dirty="0">
                <a:latin typeface="JetBrains Mono"/>
                <a:ea typeface="JetBrains Mono" pitchFamily="34" charset="-122"/>
                <a:cs typeface="JetBrains Mono" pitchFamily="34" charset="-120"/>
              </a:rPr>
              <a:t>)</a:t>
            </a:r>
            <a:endParaRPr lang="en-US" sz="1200" b="1" dirty="0">
              <a:latin typeface="JetBrains Mono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6458407" y="2781605"/>
            <a:ext cx="5238598" cy="952805"/>
          </a:xfrm>
          <a:prstGeom prst="roundRect">
            <a:avLst>
              <a:gd name="adj" fmla="val 15355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 txBox="1"/>
          <p:nvPr/>
        </p:nvSpPr>
        <p:spPr>
          <a:xfrm>
            <a:off x="6581851" y="2905049"/>
            <a:ext cx="97566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E40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 (Salah Satu)</a:t>
            </a:r>
            <a:endParaRPr lang="en-US" sz="900" dirty="0"/>
          </a:p>
        </p:txBody>
      </p:sp>
      <p:sp>
        <p:nvSpPr>
          <p:cNvPr id="16" name="Text 12"/>
          <p:cNvSpPr txBox="1"/>
          <p:nvPr/>
        </p:nvSpPr>
        <p:spPr>
          <a:xfrm>
            <a:off x="10827410" y="2905049"/>
            <a:ext cx="8961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2563E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Prioritas Paket</a:t>
            </a:r>
            <a:endParaRPr lang="en-US" sz="900" dirty="0"/>
          </a:p>
        </p:txBody>
      </p:sp>
      <p:sp>
        <p:nvSpPr>
          <p:cNvPr id="17" name="Text 13"/>
          <p:cNvSpPr txBox="1"/>
          <p:nvPr/>
        </p:nvSpPr>
        <p:spPr>
          <a:xfrm>
            <a:off x="6581851" y="3095244"/>
            <a:ext cx="51060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Syarat: Layanan "Best" ATAU Berat &gt; 20kg</a:t>
            </a:r>
            <a:endParaRPr lang="en-US" sz="900" dirty="0"/>
          </a:p>
        </p:txBody>
      </p:sp>
      <p:sp>
        <p:nvSpPr>
          <p:cNvPr id="18" name="Shape 14"/>
          <p:cNvSpPr/>
          <p:nvPr/>
        </p:nvSpPr>
        <p:spPr>
          <a:xfrm>
            <a:off x="6581851" y="3286354"/>
            <a:ext cx="4990795" cy="323698"/>
          </a:xfrm>
          <a:prstGeom prst="roundRect">
            <a:avLst>
              <a:gd name="adj" fmla="val 99701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 txBox="1"/>
          <p:nvPr/>
        </p:nvSpPr>
        <p:spPr>
          <a:xfrm>
            <a:off x="6581851" y="3286354"/>
            <a:ext cx="5067605" cy="3246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76200" rIns="101600" bIns="76200" rtlCol="0" anchor="ctr"/>
          <a:lstStyle/>
          <a:p>
            <a:r>
              <a:rPr lang="en-US" sz="1200" b="1" dirty="0">
                <a:solidFill>
                  <a:srgbClr val="334155"/>
                </a:solidFill>
                <a:latin typeface="JetBrains Mono"/>
                <a:ea typeface="JetBrains Mono" pitchFamily="34" charset="-122"/>
                <a:cs typeface="JetBrains Mono" pitchFamily="34" charset="-120"/>
              </a:rPr>
              <a:t> =IF(</a:t>
            </a:r>
            <a:r>
              <a:rPr lang="en-US" sz="1200" b="1" dirty="0">
                <a:solidFill>
                  <a:srgbClr val="6F42C1"/>
                </a:solidFill>
                <a:latin typeface="JetBrains Mono"/>
                <a:ea typeface="JetBrains Mono" pitchFamily="34" charset="-122"/>
                <a:cs typeface="JetBrains Mono" pitchFamily="34" charset="-120"/>
              </a:rPr>
              <a:t>OR</a:t>
            </a:r>
            <a:r>
              <a:rPr lang="en-US" sz="1200" b="1" dirty="0">
                <a:solidFill>
                  <a:srgbClr val="334155"/>
                </a:solidFill>
                <a:latin typeface="JetBrains Mono"/>
                <a:ea typeface="JetBrains Mono" pitchFamily="34" charset="-122"/>
                <a:cs typeface="JetBrains Mono" pitchFamily="34" charset="-120"/>
              </a:rPr>
              <a:t>(</a:t>
            </a:r>
            <a:r>
              <a:rPr lang="en-US" sz="1200" b="1" dirty="0">
                <a:latin typeface="JetBrains Mono"/>
                <a:ea typeface="JetBrains Mono" pitchFamily="34" charset="-122"/>
                <a:cs typeface="JetBrains Mono" pitchFamily="34" charset="-120"/>
              </a:rPr>
              <a:t>logical_test1, logical_test2), </a:t>
            </a:r>
            <a:r>
              <a:rPr lang="en-US" sz="1200" b="1" dirty="0" err="1">
                <a:latin typeface="JetBrains Mono"/>
                <a:ea typeface="JetBrains Mono" pitchFamily="34" charset="-122"/>
                <a:cs typeface="JetBrains Mono" pitchFamily="34" charset="-120"/>
              </a:rPr>
              <a:t>value_if_true</a:t>
            </a:r>
            <a:r>
              <a:rPr lang="en-US" sz="1200" b="1" dirty="0">
                <a:latin typeface="JetBrains Mono"/>
                <a:ea typeface="JetBrains Mono" pitchFamily="34" charset="-122"/>
                <a:cs typeface="JetBrains Mono" pitchFamily="34" charset="-120"/>
              </a:rPr>
              <a:t>, </a:t>
            </a:r>
            <a:r>
              <a:rPr lang="en-US" sz="1200" b="1" dirty="0" err="1">
                <a:latin typeface="JetBrains Mono"/>
                <a:ea typeface="JetBrains Mono" pitchFamily="34" charset="-122"/>
                <a:cs typeface="JetBrains Mono" pitchFamily="34" charset="-120"/>
              </a:rPr>
              <a:t>value_if_false</a:t>
            </a:r>
            <a:r>
              <a:rPr lang="en-US" sz="1200" b="1" dirty="0">
                <a:latin typeface="JetBrains Mono"/>
                <a:ea typeface="JetBrains Mono" pitchFamily="34" charset="-122"/>
                <a:cs typeface="JetBrains Mono" pitchFamily="34" charset="-120"/>
              </a:rPr>
              <a:t>)</a:t>
            </a:r>
            <a:endParaRPr lang="en-US" sz="1200" b="1" dirty="0">
              <a:latin typeface="JetBrains Mono"/>
            </a:endParaRPr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04495" y="3767328"/>
            <a:ext cx="5676595" cy="2471623"/>
          </a:xfrm>
          <a:prstGeom prst="rect">
            <a:avLst/>
          </a:prstGeom>
        </p:spPr>
      </p:pic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52298" y="4005072"/>
            <a:ext cx="171907" cy="171907"/>
          </a:xfrm>
          <a:prstGeom prst="rect">
            <a:avLst/>
          </a:prstGeom>
        </p:spPr>
      </p:pic>
      <p:sp>
        <p:nvSpPr>
          <p:cNvPr id="22" name="Text 16"/>
          <p:cNvSpPr txBox="1"/>
          <p:nvPr/>
        </p:nvSpPr>
        <p:spPr>
          <a:xfrm>
            <a:off x="800100" y="3957523"/>
            <a:ext cx="132679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Error Handling</a:t>
            </a:r>
            <a:endParaRPr lang="en-US" sz="1300" dirty="0"/>
          </a:p>
        </p:txBody>
      </p:sp>
      <p:sp>
        <p:nvSpPr>
          <p:cNvPr id="23" name="Shape 17"/>
          <p:cNvSpPr/>
          <p:nvPr/>
        </p:nvSpPr>
        <p:spPr>
          <a:xfrm>
            <a:off x="5047488" y="3997757"/>
            <a:ext cx="752551" cy="190195"/>
          </a:xfrm>
          <a:prstGeom prst="roundRect">
            <a:avLst>
              <a:gd name="adj" fmla="val 480770"/>
            </a:avLst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18"/>
          <p:cNvSpPr txBox="1"/>
          <p:nvPr/>
        </p:nvSpPr>
        <p:spPr>
          <a:xfrm>
            <a:off x="5047488" y="3997757"/>
            <a:ext cx="829361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800" b="1" kern="0" spc="39" dirty="0">
                <a:solidFill>
                  <a:srgbClr val="B91C1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Pembersih</a:t>
            </a:r>
            <a:endParaRPr lang="en-US" sz="800" dirty="0"/>
          </a:p>
        </p:txBody>
      </p:sp>
      <p:sp>
        <p:nvSpPr>
          <p:cNvPr id="25" name="Text 19"/>
          <p:cNvSpPr txBox="1"/>
          <p:nvPr/>
        </p:nvSpPr>
        <p:spPr>
          <a:xfrm>
            <a:off x="552298" y="4376318"/>
            <a:ext cx="53538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IFERROR (Topeng Error)</a:t>
            </a:r>
            <a:endParaRPr lang="en-US" sz="1000" dirty="0"/>
          </a:p>
        </p:txBody>
      </p:sp>
      <p:sp>
        <p:nvSpPr>
          <p:cNvPr id="26" name="Text 20"/>
          <p:cNvSpPr txBox="1"/>
          <p:nvPr/>
        </p:nvSpPr>
        <p:spPr>
          <a:xfrm>
            <a:off x="552298" y="4643323"/>
            <a:ext cx="53538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Mengganti tampilan error #N/A atau #DIV/0! menjadi teks yang lebih ramah.</a:t>
            </a:r>
            <a:endParaRPr lang="en-US" sz="900" dirty="0"/>
          </a:p>
        </p:txBody>
      </p:sp>
      <p:sp>
        <p:nvSpPr>
          <p:cNvPr id="27" name="Shape 21"/>
          <p:cNvSpPr/>
          <p:nvPr/>
        </p:nvSpPr>
        <p:spPr>
          <a:xfrm>
            <a:off x="552298" y="4871923"/>
            <a:ext cx="5238598" cy="342900"/>
          </a:xfrm>
          <a:prstGeom prst="roundRect">
            <a:avLst>
              <a:gd name="adj" fmla="val 88889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2"/>
          <p:cNvSpPr txBox="1"/>
          <p:nvPr/>
        </p:nvSpPr>
        <p:spPr>
          <a:xfrm>
            <a:off x="552298" y="4871923"/>
            <a:ext cx="5315407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76200" rIns="101600" bIns="7620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JetBrains Mono"/>
                <a:ea typeface="JetBrains Mono" pitchFamily="34" charset="-122"/>
                <a:cs typeface="JetBrains Mono" pitchFamily="34" charset="-120"/>
              </a:rPr>
              <a:t> =IFERROR(VLOOKUP(Value,...),</a:t>
            </a:r>
            <a:r>
              <a:rPr lang="en-US" sz="1200" b="1" dirty="0">
                <a:solidFill>
                  <a:srgbClr val="032F62"/>
                </a:solidFill>
                <a:latin typeface="JetBrains Mono"/>
                <a:ea typeface="JetBrains Mono" pitchFamily="34" charset="-122"/>
                <a:cs typeface="JetBrains Mono" pitchFamily="34" charset="-120"/>
              </a:rPr>
              <a:t>“</a:t>
            </a:r>
            <a:r>
              <a:rPr lang="en-US" sz="1200" b="1" dirty="0" err="1">
                <a:solidFill>
                  <a:srgbClr val="032F62"/>
                </a:solidFill>
                <a:latin typeface="JetBrains Mono"/>
                <a:ea typeface="JetBrains Mono" pitchFamily="34" charset="-122"/>
                <a:cs typeface="JetBrains Mono" pitchFamily="34" charset="-120"/>
              </a:rPr>
              <a:t>Kosong</a:t>
            </a:r>
            <a:r>
              <a:rPr lang="en-US" sz="1200" b="1" dirty="0">
                <a:solidFill>
                  <a:srgbClr val="032F62"/>
                </a:solidFill>
                <a:latin typeface="JetBrains Mono"/>
                <a:ea typeface="JetBrains Mono" pitchFamily="34" charset="-122"/>
                <a:cs typeface="JetBrains Mono" pitchFamily="34" charset="-120"/>
              </a:rPr>
              <a:t>"</a:t>
            </a:r>
            <a:r>
              <a:rPr lang="en-US" sz="1200" b="1" dirty="0">
                <a:solidFill>
                  <a:srgbClr val="334155"/>
                </a:solidFill>
                <a:latin typeface="JetBrains Mono"/>
                <a:ea typeface="JetBrains Mono" pitchFamily="34" charset="-122"/>
                <a:cs typeface="JetBrains Mono" pitchFamily="34" charset="-120"/>
              </a:rPr>
              <a:t>) </a:t>
            </a:r>
            <a:endParaRPr lang="en-US" sz="1200" b="1" dirty="0">
              <a:latin typeface="JetBrains Mono"/>
            </a:endParaRPr>
          </a:p>
        </p:txBody>
      </p:sp>
      <p:sp>
        <p:nvSpPr>
          <p:cNvPr id="29" name="Shape 23"/>
          <p:cNvSpPr/>
          <p:nvPr/>
        </p:nvSpPr>
        <p:spPr>
          <a:xfrm>
            <a:off x="552298" y="5372100"/>
            <a:ext cx="5238598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4"/>
          <p:cNvSpPr/>
          <p:nvPr/>
        </p:nvSpPr>
        <p:spPr>
          <a:xfrm>
            <a:off x="552298" y="5495544"/>
            <a:ext cx="381305" cy="190195"/>
          </a:xfrm>
          <a:prstGeom prst="roundRect">
            <a:avLst>
              <a:gd name="adj" fmla="val 192308"/>
            </a:avLst>
          </a:prstGeom>
          <a:solidFill>
            <a:srgbClr val="E5E7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5"/>
          <p:cNvSpPr txBox="1"/>
          <p:nvPr/>
        </p:nvSpPr>
        <p:spPr>
          <a:xfrm>
            <a:off x="552298" y="5495544"/>
            <a:ext cx="457200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NOT</a:t>
            </a:r>
            <a:endParaRPr lang="en-US" sz="900" dirty="0"/>
          </a:p>
        </p:txBody>
      </p:sp>
      <p:sp>
        <p:nvSpPr>
          <p:cNvPr id="32" name="Text 26"/>
          <p:cNvSpPr txBox="1"/>
          <p:nvPr/>
        </p:nvSpPr>
        <p:spPr>
          <a:xfrm>
            <a:off x="1007669" y="5514746"/>
            <a:ext cx="125821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Pengecualian logika.</a:t>
            </a:r>
            <a:endParaRPr lang="en-US" sz="900" dirty="0"/>
          </a:p>
        </p:txBody>
      </p:sp>
      <p:sp>
        <p:nvSpPr>
          <p:cNvPr id="33" name="Shape 27"/>
          <p:cNvSpPr/>
          <p:nvPr/>
        </p:nvSpPr>
        <p:spPr>
          <a:xfrm>
            <a:off x="552298" y="5724144"/>
            <a:ext cx="5238598" cy="323698"/>
          </a:xfrm>
          <a:prstGeom prst="roundRect">
            <a:avLst>
              <a:gd name="adj" fmla="val 99701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28"/>
          <p:cNvSpPr txBox="1"/>
          <p:nvPr/>
        </p:nvSpPr>
        <p:spPr>
          <a:xfrm>
            <a:off x="552298" y="5724144"/>
            <a:ext cx="5315407" cy="3246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76200" rIns="101600" bIns="76200" rtlCol="0" anchor="ctr"/>
          <a:lstStyle/>
          <a:p>
            <a:r>
              <a:rPr lang="en-US" sz="1200" b="1" dirty="0">
                <a:solidFill>
                  <a:srgbClr val="334155"/>
                </a:solidFill>
                <a:latin typeface="JetBrains Mono"/>
                <a:ea typeface="JetBrains Mono" pitchFamily="34" charset="-122"/>
                <a:cs typeface="JetBrains Mono" pitchFamily="34" charset="-120"/>
              </a:rPr>
              <a:t> =IF(</a:t>
            </a:r>
            <a:r>
              <a:rPr lang="en-US" sz="1200" b="1" dirty="0">
                <a:solidFill>
                  <a:srgbClr val="6F42C1"/>
                </a:solidFill>
                <a:latin typeface="JetBrains Mono"/>
                <a:ea typeface="JetBrains Mono" pitchFamily="34" charset="-122"/>
                <a:cs typeface="JetBrains Mono" pitchFamily="34" charset="-120"/>
              </a:rPr>
              <a:t>NOT</a:t>
            </a:r>
            <a:r>
              <a:rPr lang="en-US" sz="1200" b="1" dirty="0">
                <a:solidFill>
                  <a:srgbClr val="334155"/>
                </a:solidFill>
                <a:latin typeface="JetBrains Mono"/>
                <a:ea typeface="JetBrains Mono" pitchFamily="34" charset="-122"/>
                <a:cs typeface="JetBrains Mono" pitchFamily="34" charset="-120"/>
              </a:rPr>
              <a:t>(</a:t>
            </a:r>
            <a:r>
              <a:rPr lang="en-US" sz="1200" b="1" dirty="0" err="1">
                <a:solidFill>
                  <a:srgbClr val="334155"/>
                </a:solidFill>
                <a:latin typeface="JetBrains Mono"/>
                <a:ea typeface="JetBrains Mono" pitchFamily="34" charset="-122"/>
                <a:cs typeface="JetBrains Mono" pitchFamily="34" charset="-120"/>
              </a:rPr>
              <a:t>logical_test</a:t>
            </a:r>
            <a:r>
              <a:rPr lang="en-US" sz="1200" b="1" dirty="0">
                <a:solidFill>
                  <a:srgbClr val="334155"/>
                </a:solidFill>
                <a:latin typeface="JetBrains Mono"/>
                <a:ea typeface="JetBrains Mono" pitchFamily="34" charset="-122"/>
                <a:cs typeface="JetBrains Mono" pitchFamily="34" charset="-120"/>
              </a:rPr>
              <a:t>), </a:t>
            </a:r>
            <a:r>
              <a:rPr lang="en-US" sz="1200" b="1" dirty="0" err="1">
                <a:latin typeface="JetBrains Mono"/>
                <a:ea typeface="JetBrains Mono" pitchFamily="34" charset="-122"/>
                <a:cs typeface="JetBrains Mono" pitchFamily="34" charset="-120"/>
              </a:rPr>
              <a:t>value_if_true</a:t>
            </a:r>
            <a:r>
              <a:rPr lang="en-US" sz="1200" b="1" dirty="0">
                <a:latin typeface="JetBrains Mono"/>
                <a:ea typeface="JetBrains Mono" pitchFamily="34" charset="-122"/>
                <a:cs typeface="JetBrains Mono" pitchFamily="34" charset="-120"/>
              </a:rPr>
              <a:t>, </a:t>
            </a:r>
            <a:r>
              <a:rPr lang="en-US" sz="1200" b="1" dirty="0" err="1">
                <a:latin typeface="JetBrains Mono"/>
                <a:ea typeface="JetBrains Mono" pitchFamily="34" charset="-122"/>
                <a:cs typeface="JetBrains Mono" pitchFamily="34" charset="-120"/>
              </a:rPr>
              <a:t>value_if_false</a:t>
            </a:r>
            <a:r>
              <a:rPr lang="en-US" sz="1200" b="1" dirty="0">
                <a:solidFill>
                  <a:srgbClr val="334155"/>
                </a:solidFill>
                <a:latin typeface="JetBrains Mono"/>
                <a:ea typeface="JetBrains Mono" pitchFamily="34" charset="-122"/>
                <a:cs typeface="JetBrains Mono" pitchFamily="34" charset="-120"/>
              </a:rPr>
              <a:t>) </a:t>
            </a:r>
            <a:endParaRPr lang="en-US" sz="1200" b="1" dirty="0">
              <a:latin typeface="JetBrains Mono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5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210605" y="3767328"/>
            <a:ext cx="5676595" cy="2471623"/>
          </a:xfrm>
          <a:prstGeom prst="rect">
            <a:avLst/>
          </a:prstGeom>
        </p:spPr>
      </p:pic>
      <p:pic>
        <p:nvPicPr>
          <p:cNvPr id="36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458407" y="4005072"/>
            <a:ext cx="171907" cy="171907"/>
          </a:xfrm>
          <a:prstGeom prst="rect">
            <a:avLst/>
          </a:prstGeom>
        </p:spPr>
      </p:pic>
      <p:sp>
        <p:nvSpPr>
          <p:cNvPr id="37" name="Text 29"/>
          <p:cNvSpPr txBox="1"/>
          <p:nvPr/>
        </p:nvSpPr>
        <p:spPr>
          <a:xfrm>
            <a:off x="6705295" y="3957523"/>
            <a:ext cx="139446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 Validation</a:t>
            </a:r>
            <a:endParaRPr lang="en-US" sz="1300" dirty="0"/>
          </a:p>
        </p:txBody>
      </p:sp>
      <p:sp>
        <p:nvSpPr>
          <p:cNvPr id="38" name="Shape 30"/>
          <p:cNvSpPr/>
          <p:nvPr/>
        </p:nvSpPr>
        <p:spPr>
          <a:xfrm>
            <a:off x="10956341" y="3997757"/>
            <a:ext cx="743407" cy="190195"/>
          </a:xfrm>
          <a:prstGeom prst="roundRect">
            <a:avLst>
              <a:gd name="adj" fmla="val 480770"/>
            </a:avLst>
          </a:prstGeom>
          <a:solidFill>
            <a:srgbClr val="D1FA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31"/>
          <p:cNvSpPr txBox="1"/>
          <p:nvPr/>
        </p:nvSpPr>
        <p:spPr>
          <a:xfrm>
            <a:off x="10956341" y="3997757"/>
            <a:ext cx="819302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800" b="1" kern="0" spc="39" dirty="0">
                <a:solidFill>
                  <a:srgbClr val="04785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Dropdown</a:t>
            </a:r>
            <a:endParaRPr lang="en-US" sz="800" dirty="0"/>
          </a:p>
        </p:txBody>
      </p:sp>
      <p:sp>
        <p:nvSpPr>
          <p:cNvPr id="40" name="Text 32"/>
          <p:cNvSpPr txBox="1"/>
          <p:nvPr/>
        </p:nvSpPr>
        <p:spPr>
          <a:xfrm>
            <a:off x="6458407" y="4376318"/>
            <a:ext cx="53538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Mencegah typo admin dengan menyediakan pilihan menu dropdown (List).</a:t>
            </a:r>
            <a:endParaRPr lang="en-US" sz="900" dirty="0"/>
          </a:p>
        </p:txBody>
      </p:sp>
      <p:sp>
        <p:nvSpPr>
          <p:cNvPr id="41" name="Shape 33"/>
          <p:cNvSpPr/>
          <p:nvPr/>
        </p:nvSpPr>
        <p:spPr>
          <a:xfrm>
            <a:off x="7791602" y="4643323"/>
            <a:ext cx="152705" cy="152705"/>
          </a:xfrm>
          <a:prstGeom prst="ellipse">
            <a:avLst/>
          </a:prstGeom>
          <a:solidFill>
            <a:srgbClr val="E5E7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34"/>
          <p:cNvSpPr/>
          <p:nvPr/>
        </p:nvSpPr>
        <p:spPr>
          <a:xfrm>
            <a:off x="7753198" y="4643323"/>
            <a:ext cx="228600" cy="1527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900" dirty="0"/>
          </a:p>
        </p:txBody>
      </p:sp>
      <p:sp>
        <p:nvSpPr>
          <p:cNvPr id="43" name="Text 35"/>
          <p:cNvSpPr txBox="1"/>
          <p:nvPr/>
        </p:nvSpPr>
        <p:spPr>
          <a:xfrm>
            <a:off x="8020202" y="4643323"/>
            <a:ext cx="172364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Menu Data &gt; Data Validation</a:t>
            </a:r>
            <a:endParaRPr lang="en-US" sz="900" dirty="0"/>
          </a:p>
        </p:txBody>
      </p:sp>
      <p:sp>
        <p:nvSpPr>
          <p:cNvPr id="44" name="Shape 36"/>
          <p:cNvSpPr/>
          <p:nvPr/>
        </p:nvSpPr>
        <p:spPr>
          <a:xfrm>
            <a:off x="7791602" y="4833518"/>
            <a:ext cx="152705" cy="152705"/>
          </a:xfrm>
          <a:prstGeom prst="ellipse">
            <a:avLst/>
          </a:prstGeom>
          <a:solidFill>
            <a:srgbClr val="E5E7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37"/>
          <p:cNvSpPr/>
          <p:nvPr/>
        </p:nvSpPr>
        <p:spPr>
          <a:xfrm>
            <a:off x="7753198" y="4833518"/>
            <a:ext cx="228600" cy="1527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900" dirty="0"/>
          </a:p>
        </p:txBody>
      </p:sp>
      <p:sp>
        <p:nvSpPr>
          <p:cNvPr id="46" name="Text 38"/>
          <p:cNvSpPr txBox="1"/>
          <p:nvPr/>
        </p:nvSpPr>
        <p:spPr>
          <a:xfrm>
            <a:off x="8020202" y="4833518"/>
            <a:ext cx="63550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Allow: </a:t>
            </a: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List</a:t>
            </a:r>
            <a:endParaRPr lang="en-US" sz="900" dirty="0"/>
          </a:p>
        </p:txBody>
      </p:sp>
      <p:sp>
        <p:nvSpPr>
          <p:cNvPr id="47" name="Shape 39"/>
          <p:cNvSpPr/>
          <p:nvPr/>
        </p:nvSpPr>
        <p:spPr>
          <a:xfrm>
            <a:off x="7791602" y="5024628"/>
            <a:ext cx="152705" cy="152705"/>
          </a:xfrm>
          <a:prstGeom prst="ellipse">
            <a:avLst/>
          </a:prstGeom>
          <a:solidFill>
            <a:srgbClr val="E5E7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40"/>
          <p:cNvSpPr/>
          <p:nvPr/>
        </p:nvSpPr>
        <p:spPr>
          <a:xfrm>
            <a:off x="7753198" y="5024628"/>
            <a:ext cx="228600" cy="1527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900" dirty="0"/>
          </a:p>
        </p:txBody>
      </p:sp>
      <p:sp>
        <p:nvSpPr>
          <p:cNvPr id="49" name="Text 41"/>
          <p:cNvSpPr txBox="1"/>
          <p:nvPr/>
        </p:nvSpPr>
        <p:spPr>
          <a:xfrm>
            <a:off x="8020202" y="5024628"/>
            <a:ext cx="207477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Source: </a:t>
            </a:r>
            <a:r>
              <a:rPr lang="en-US" sz="900" i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Pickup; In Transit; Delivered</a:t>
            </a:r>
            <a:endParaRPr lang="en-US" sz="900" dirty="0"/>
          </a:p>
        </p:txBody>
      </p:sp>
      <p:sp>
        <p:nvSpPr>
          <p:cNvPr id="50" name="Shape 42"/>
          <p:cNvSpPr/>
          <p:nvPr/>
        </p:nvSpPr>
        <p:spPr>
          <a:xfrm>
            <a:off x="6458407" y="5662879"/>
            <a:ext cx="5238598" cy="629107"/>
          </a:xfrm>
          <a:prstGeom prst="roundRect">
            <a:avLst>
              <a:gd name="adj" fmla="val 17618"/>
            </a:avLst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Text 43"/>
          <p:cNvSpPr txBox="1"/>
          <p:nvPr/>
        </p:nvSpPr>
        <p:spPr>
          <a:xfrm>
            <a:off x="6772046" y="5662879"/>
            <a:ext cx="5001768" cy="6291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76200" rIns="76200" bIns="7620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65F4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Gunakan titik koma (;) sebagai pemisah item list di Excel region Indonesia. </a:t>
            </a:r>
            <a:endParaRPr lang="en-US" sz="1200" dirty="0"/>
          </a:p>
        </p:txBody>
      </p:sp>
      <p:sp>
        <p:nvSpPr>
          <p:cNvPr id="52" name="Shape 44"/>
          <p:cNvSpPr/>
          <p:nvPr/>
        </p:nvSpPr>
        <p:spPr>
          <a:xfrm>
            <a:off x="0" y="6543446"/>
            <a:ext cx="12191695" cy="314554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3" name="Shape 45"/>
          <p:cNvSpPr/>
          <p:nvPr/>
        </p:nvSpPr>
        <p:spPr>
          <a:xfrm>
            <a:off x="0" y="6543446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Text 46"/>
          <p:cNvSpPr txBox="1"/>
          <p:nvPr/>
        </p:nvSpPr>
        <p:spPr>
          <a:xfrm>
            <a:off x="457200" y="6629400"/>
            <a:ext cx="65727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Gunakan tombol ALT + Enter di dalam bar rumus untuk membuat baris baru agar rumus panjang lebih mudah dibaca</a:t>
            </a:r>
            <a:endParaRPr lang="en-US" sz="900" dirty="0"/>
          </a:p>
        </p:txBody>
      </p:sp>
      <p:pic>
        <p:nvPicPr>
          <p:cNvPr id="64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543446" y="5777179"/>
            <a:ext cx="152705" cy="152705"/>
          </a:xfrm>
          <a:prstGeom prst="rect">
            <a:avLst/>
          </a:prstGeom>
        </p:spPr>
      </p:pic>
      <p:pic>
        <p:nvPicPr>
          <p:cNvPr id="65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04495" y="1067105"/>
            <a:ext cx="5676595" cy="2471623"/>
          </a:xfrm>
          <a:prstGeom prst="rect">
            <a:avLst/>
          </a:prstGeom>
        </p:spPr>
      </p:pic>
      <p:pic>
        <p:nvPicPr>
          <p:cNvPr id="66" name="Image 8" descr="preencoded.png"/>
          <p:cNvPicPr>
            <a:picLocks noChangeAspect="1"/>
          </p:cNvPicPr>
          <p:nvPr/>
        </p:nvPicPr>
        <p:blipFill>
          <a:blip r:embed="rId11"/>
          <a:srcRect t="-842" b="-842"/>
          <a:stretch/>
        </p:blipFill>
        <p:spPr>
          <a:xfrm>
            <a:off x="552298" y="1304849"/>
            <a:ext cx="190195" cy="171907"/>
          </a:xfrm>
          <a:prstGeom prst="rect">
            <a:avLst/>
          </a:prstGeom>
        </p:spPr>
      </p:pic>
      <p:sp>
        <p:nvSpPr>
          <p:cNvPr id="67" name="Text 56"/>
          <p:cNvSpPr txBox="1"/>
          <p:nvPr/>
        </p:nvSpPr>
        <p:spPr>
          <a:xfrm>
            <a:off x="819302" y="1257300"/>
            <a:ext cx="204094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Nested IF (Bertingkat)</a:t>
            </a:r>
            <a:endParaRPr lang="en-US" sz="1300" dirty="0"/>
          </a:p>
        </p:txBody>
      </p:sp>
      <p:sp>
        <p:nvSpPr>
          <p:cNvPr id="68" name="Shape 57"/>
          <p:cNvSpPr/>
          <p:nvPr/>
        </p:nvSpPr>
        <p:spPr>
          <a:xfrm>
            <a:off x="4876495" y="1297534"/>
            <a:ext cx="923544" cy="190195"/>
          </a:xfrm>
          <a:prstGeom prst="roundRect">
            <a:avLst>
              <a:gd name="adj" fmla="val 480770"/>
            </a:avLst>
          </a:prstGeom>
          <a:solidFill>
            <a:srgbClr val="EDE9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9" name="Text 58"/>
          <p:cNvSpPr txBox="1"/>
          <p:nvPr/>
        </p:nvSpPr>
        <p:spPr>
          <a:xfrm>
            <a:off x="4876495" y="1297534"/>
            <a:ext cx="1000354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800" b="1" kern="0" spc="39" dirty="0">
                <a:solidFill>
                  <a:srgbClr val="6D28D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Decision Tree</a:t>
            </a:r>
            <a:endParaRPr lang="en-US" sz="800" dirty="0"/>
          </a:p>
        </p:txBody>
      </p:sp>
      <p:sp>
        <p:nvSpPr>
          <p:cNvPr id="70" name="Text 59"/>
          <p:cNvSpPr txBox="1"/>
          <p:nvPr/>
        </p:nvSpPr>
        <p:spPr>
          <a:xfrm>
            <a:off x="552298" y="1822399"/>
            <a:ext cx="53538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 err="1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Pastikan</a:t>
            </a:r>
            <a:r>
              <a:rPr lang="en-US" sz="9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900" i="1" dirty="0" err="1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logika</a:t>
            </a:r>
            <a:r>
              <a:rPr lang="en-US" sz="9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yang di uji </a:t>
            </a:r>
            <a:r>
              <a:rPr lang="en-US" sz="900" i="1" dirty="0" err="1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jelas</a:t>
            </a:r>
            <a:r>
              <a:rPr lang="en-US" sz="9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dan </a:t>
            </a:r>
            <a:r>
              <a:rPr lang="en-US" sz="900" i="1" dirty="0" err="1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memiliki</a:t>
            </a:r>
            <a:r>
              <a:rPr lang="en-US" sz="9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900" i="1" dirty="0" err="1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nilai</a:t>
            </a:r>
            <a:r>
              <a:rPr lang="en-US" sz="9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900" i="1" dirty="0" err="1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kebenaran</a:t>
            </a:r>
            <a:r>
              <a:rPr lang="en-US" sz="9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dan </a:t>
            </a:r>
            <a:r>
              <a:rPr lang="en-US" sz="900" i="1" dirty="0" err="1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kesalahan</a:t>
            </a:r>
            <a:endParaRPr lang="en-US" sz="900" dirty="0"/>
          </a:p>
        </p:txBody>
      </p:sp>
      <p:sp>
        <p:nvSpPr>
          <p:cNvPr id="71" name="Shape 60"/>
          <p:cNvSpPr/>
          <p:nvPr/>
        </p:nvSpPr>
        <p:spPr>
          <a:xfrm>
            <a:off x="552298" y="2050999"/>
            <a:ext cx="3933748" cy="428854"/>
          </a:xfrm>
          <a:prstGeom prst="roundRect">
            <a:avLst>
              <a:gd name="adj" fmla="val 75811"/>
            </a:avLst>
          </a:prstGeom>
          <a:solidFill>
            <a:srgbClr val="F9FAFB"/>
          </a:solidFill>
          <a:ln w="12700">
            <a:solidFill>
              <a:srgbClr val="F3F4F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2" name="Shape 61"/>
          <p:cNvSpPr/>
          <p:nvPr/>
        </p:nvSpPr>
        <p:spPr>
          <a:xfrm>
            <a:off x="709371" y="2136953"/>
            <a:ext cx="666598" cy="256946"/>
          </a:xfrm>
          <a:prstGeom prst="roundRect">
            <a:avLst>
              <a:gd name="adj" fmla="val 105444"/>
            </a:avLst>
          </a:prstGeom>
          <a:solidFill>
            <a:srgbClr val="DBEAFE"/>
          </a:solidFill>
          <a:ln w="12700">
            <a:solidFill>
              <a:srgbClr val="BFDB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3" name="Text 62"/>
          <p:cNvSpPr txBox="1"/>
          <p:nvPr/>
        </p:nvSpPr>
        <p:spPr>
          <a:xfrm>
            <a:off x="681025" y="2136953"/>
            <a:ext cx="724205" cy="2578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38100" rIns="76200" bIns="3810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1D4E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Bonus &gt; 95%</a:t>
            </a:r>
            <a:endParaRPr lang="en-US" sz="800" dirty="0"/>
          </a:p>
        </p:txBody>
      </p:sp>
      <p:pic>
        <p:nvPicPr>
          <p:cNvPr id="74" name="Image 9" descr="preencoded.png"/>
          <p:cNvPicPr>
            <a:picLocks noChangeAspect="1"/>
          </p:cNvPicPr>
          <p:nvPr/>
        </p:nvPicPr>
        <p:blipFill>
          <a:blip r:embed="rId12"/>
          <a:srcRect t="-393" b="-393"/>
          <a:stretch/>
        </p:blipFill>
        <p:spPr>
          <a:xfrm>
            <a:off x="1450035" y="2254910"/>
            <a:ext cx="753466" cy="19202"/>
          </a:xfrm>
          <a:prstGeom prst="rect">
            <a:avLst/>
          </a:prstGeom>
        </p:spPr>
      </p:pic>
      <p:sp>
        <p:nvSpPr>
          <p:cNvPr id="75" name="Shape 63"/>
          <p:cNvSpPr/>
          <p:nvPr/>
        </p:nvSpPr>
        <p:spPr>
          <a:xfrm>
            <a:off x="2279395" y="2136953"/>
            <a:ext cx="766267" cy="256946"/>
          </a:xfrm>
          <a:prstGeom prst="roundRect">
            <a:avLst>
              <a:gd name="adj" fmla="val 105444"/>
            </a:avLst>
          </a:prstGeom>
          <a:solidFill>
            <a:srgbClr val="D1FAE5"/>
          </a:solidFill>
          <a:ln w="12700">
            <a:solidFill>
              <a:srgbClr val="A7F3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6" name="Text 64"/>
          <p:cNvSpPr txBox="1"/>
          <p:nvPr/>
        </p:nvSpPr>
        <p:spPr>
          <a:xfrm>
            <a:off x="2251049" y="2136952"/>
            <a:ext cx="828447" cy="2642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38100" rIns="76200" bIns="3810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04785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Tidak Ada Bonus &lt; 90%</a:t>
            </a:r>
            <a:endParaRPr lang="en-US" sz="800" dirty="0"/>
          </a:p>
        </p:txBody>
      </p:sp>
      <p:pic>
        <p:nvPicPr>
          <p:cNvPr id="77" name="Image 10" descr="preencoded.png"/>
          <p:cNvPicPr>
            <a:picLocks noChangeAspect="1"/>
          </p:cNvPicPr>
          <p:nvPr/>
        </p:nvPicPr>
        <p:blipFill>
          <a:blip r:embed="rId12"/>
          <a:srcRect l="23422" t="-139573" b="-396"/>
          <a:stretch>
            <a:fillRect/>
          </a:stretch>
        </p:blipFill>
        <p:spPr>
          <a:xfrm>
            <a:off x="3094328" y="2228393"/>
            <a:ext cx="576988" cy="45719"/>
          </a:xfrm>
          <a:prstGeom prst="rect">
            <a:avLst/>
          </a:prstGeom>
        </p:spPr>
      </p:pic>
      <p:sp>
        <p:nvSpPr>
          <p:cNvPr id="78" name="Shape 65"/>
          <p:cNvSpPr/>
          <p:nvPr/>
        </p:nvSpPr>
        <p:spPr>
          <a:xfrm>
            <a:off x="3726891" y="2136953"/>
            <a:ext cx="514807" cy="256946"/>
          </a:xfrm>
          <a:prstGeom prst="roundRect">
            <a:avLst>
              <a:gd name="adj" fmla="val 105444"/>
            </a:avLst>
          </a:prstGeom>
          <a:solidFill>
            <a:srgbClr val="FEF3C7"/>
          </a:solidFill>
          <a:ln w="12700">
            <a:solidFill>
              <a:srgbClr val="FDE6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9" name="Text 66"/>
          <p:cNvSpPr txBox="1"/>
          <p:nvPr/>
        </p:nvSpPr>
        <p:spPr>
          <a:xfrm>
            <a:off x="3698545" y="2136953"/>
            <a:ext cx="571500" cy="2578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38100" rIns="76200" bIns="38100" rtlCol="0" anchor="ctr"/>
          <a:lstStyle/>
          <a:p>
            <a:pPr marL="0" indent="0" algn="ctr">
              <a:buNone/>
            </a:pPr>
            <a:r>
              <a:rPr lang="en-US" sz="800" b="1" dirty="0" err="1">
                <a:solidFill>
                  <a:srgbClr val="B4530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Evaluasi</a:t>
            </a:r>
            <a:r>
              <a:rPr lang="en-US" sz="800" b="1" dirty="0">
                <a:solidFill>
                  <a:srgbClr val="B4530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&lt; 75%</a:t>
            </a:r>
            <a:endParaRPr lang="en-US" sz="800" dirty="0"/>
          </a:p>
        </p:txBody>
      </p:sp>
      <p:sp>
        <p:nvSpPr>
          <p:cNvPr id="83" name="Shape 69"/>
          <p:cNvSpPr/>
          <p:nvPr/>
        </p:nvSpPr>
        <p:spPr>
          <a:xfrm>
            <a:off x="552298" y="2629814"/>
            <a:ext cx="5238598" cy="342900"/>
          </a:xfrm>
          <a:prstGeom prst="roundRect">
            <a:avLst>
              <a:gd name="adj" fmla="val 88889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4" name="Text 70"/>
          <p:cNvSpPr txBox="1"/>
          <p:nvPr/>
        </p:nvSpPr>
        <p:spPr>
          <a:xfrm>
            <a:off x="552298" y="2629814"/>
            <a:ext cx="5315407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76200" rIns="101600" bIns="76200" rtlCol="0" anchor="ctr"/>
          <a:lstStyle/>
          <a:p>
            <a:pPr marL="0" indent="0" algn="l">
              <a:buNone/>
            </a:pPr>
            <a:r>
              <a:rPr lang="en-US" sz="1200" b="1" dirty="0">
                <a:latin typeface="JetBrains Mono"/>
                <a:ea typeface="JetBrains Mono" pitchFamily="34" charset="-122"/>
                <a:cs typeface="JetBrains Mono" pitchFamily="34" charset="-120"/>
              </a:rPr>
              <a:t> =IF(</a:t>
            </a:r>
            <a:r>
              <a:rPr lang="en-US" sz="1200" b="1" dirty="0" err="1">
                <a:latin typeface="JetBrains Mono"/>
                <a:ea typeface="JetBrains Mono" pitchFamily="34" charset="-122"/>
                <a:cs typeface="JetBrains Mono" pitchFamily="34" charset="-120"/>
              </a:rPr>
              <a:t>logical_test</a:t>
            </a:r>
            <a:r>
              <a:rPr lang="en-US" sz="1200" b="1" dirty="0">
                <a:latin typeface="JetBrains Mono"/>
                <a:ea typeface="JetBrains Mono" pitchFamily="34" charset="-122"/>
                <a:cs typeface="JetBrains Mono" pitchFamily="34" charset="-120"/>
              </a:rPr>
              <a:t>, </a:t>
            </a:r>
            <a:r>
              <a:rPr lang="en-US" sz="1200" b="1" dirty="0" err="1">
                <a:latin typeface="JetBrains Mono"/>
                <a:ea typeface="JetBrains Mono" pitchFamily="34" charset="-122"/>
                <a:cs typeface="JetBrains Mono" pitchFamily="34" charset="-120"/>
              </a:rPr>
              <a:t>value_if_true</a:t>
            </a:r>
            <a:r>
              <a:rPr lang="en-US" sz="1200" b="1" dirty="0">
                <a:latin typeface="JetBrains Mono"/>
                <a:ea typeface="JetBrains Mono" pitchFamily="34" charset="-122"/>
                <a:cs typeface="JetBrains Mono" pitchFamily="34" charset="-120"/>
              </a:rPr>
              <a:t>, </a:t>
            </a:r>
            <a:r>
              <a:rPr lang="en-US" sz="1200" b="1" dirty="0" err="1">
                <a:latin typeface="JetBrains Mono"/>
                <a:ea typeface="JetBrains Mono" pitchFamily="34" charset="-122"/>
                <a:cs typeface="JetBrains Mono" pitchFamily="34" charset="-120"/>
              </a:rPr>
              <a:t>value_if_false</a:t>
            </a:r>
            <a:r>
              <a:rPr lang="en-US" sz="1200" b="1" dirty="0">
                <a:latin typeface="JetBrains Mono"/>
                <a:ea typeface="JetBrains Mono" pitchFamily="34" charset="-122"/>
                <a:cs typeface="JetBrains Mono" pitchFamily="34" charset="-120"/>
              </a:rPr>
              <a:t>)</a:t>
            </a:r>
            <a:endParaRPr lang="en-US" sz="1200" b="1" dirty="0">
              <a:latin typeface="JetBrains Mono"/>
            </a:endParaRPr>
          </a:p>
        </p:txBody>
      </p:sp>
      <p:sp>
        <p:nvSpPr>
          <p:cNvPr id="88" name="Text 74"/>
          <p:cNvSpPr txBox="1"/>
          <p:nvPr/>
        </p:nvSpPr>
        <p:spPr>
          <a:xfrm>
            <a:off x="437998" y="3049524"/>
            <a:ext cx="53538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Maksimal 64 tingkat (tapi jangan dilakukan!)</a:t>
            </a:r>
            <a:endParaRPr lang="en-US" sz="900" dirty="0"/>
          </a:p>
        </p:txBody>
      </p:sp>
      <p:pic>
        <p:nvPicPr>
          <p:cNvPr id="89" name="Image 12" descr="preencoded.png"/>
          <p:cNvPicPr>
            <a:picLocks noChangeAspect="1"/>
          </p:cNvPicPr>
          <p:nvPr/>
        </p:nvPicPr>
        <p:blipFill>
          <a:blip r:embed="rId13"/>
          <a:srcRect t="-34" b="-34"/>
          <a:stretch/>
        </p:blipFill>
        <p:spPr>
          <a:xfrm>
            <a:off x="6458407" y="4643323"/>
            <a:ext cx="1218895" cy="905256"/>
          </a:xfrm>
          <a:prstGeom prst="rect">
            <a:avLst/>
          </a:prstGeom>
        </p:spPr>
      </p:pic>
      <p:sp>
        <p:nvSpPr>
          <p:cNvPr id="90" name="Shape 75"/>
          <p:cNvSpPr/>
          <p:nvPr/>
        </p:nvSpPr>
        <p:spPr>
          <a:xfrm>
            <a:off x="6467551" y="4653382"/>
            <a:ext cx="1200607" cy="237744"/>
          </a:xfrm>
          <a:prstGeom prst="rect">
            <a:avLst/>
          </a:prstGeom>
          <a:solidFill>
            <a:srgbClr val="ECFD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1" name="Shape 76"/>
          <p:cNvSpPr/>
          <p:nvPr/>
        </p:nvSpPr>
        <p:spPr>
          <a:xfrm>
            <a:off x="6467551" y="4881982"/>
            <a:ext cx="1200607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2" name="Text 77"/>
          <p:cNvSpPr txBox="1"/>
          <p:nvPr/>
        </p:nvSpPr>
        <p:spPr>
          <a:xfrm>
            <a:off x="6543446" y="4653382"/>
            <a:ext cx="1181405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Status </a:t>
            </a:r>
            <a:endParaRPr lang="en-US" sz="900" dirty="0"/>
          </a:p>
        </p:txBody>
      </p:sp>
      <p:pic>
        <p:nvPicPr>
          <p:cNvPr id="93" name="Image 13" descr="preencoded.png"/>
          <p:cNvPicPr>
            <a:picLocks noChangeAspect="1"/>
          </p:cNvPicPr>
          <p:nvPr/>
        </p:nvPicPr>
        <p:blipFill>
          <a:blip r:embed="rId14"/>
          <a:srcRect l="-3120" r="-3120"/>
          <a:stretch/>
        </p:blipFill>
        <p:spPr>
          <a:xfrm>
            <a:off x="7515454" y="4710074"/>
            <a:ext cx="75895" cy="114300"/>
          </a:xfrm>
          <a:prstGeom prst="rect">
            <a:avLst/>
          </a:prstGeom>
        </p:spPr>
      </p:pic>
      <p:sp>
        <p:nvSpPr>
          <p:cNvPr id="94" name="Text 78"/>
          <p:cNvSpPr txBox="1"/>
          <p:nvPr/>
        </p:nvSpPr>
        <p:spPr>
          <a:xfrm>
            <a:off x="6505956" y="4929530"/>
            <a:ext cx="12006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Pickup</a:t>
            </a:r>
            <a:endParaRPr lang="en-US" sz="900" dirty="0"/>
          </a:p>
        </p:txBody>
      </p:sp>
      <p:sp>
        <p:nvSpPr>
          <p:cNvPr id="95" name="Shape 79"/>
          <p:cNvSpPr/>
          <p:nvPr/>
        </p:nvSpPr>
        <p:spPr>
          <a:xfrm>
            <a:off x="6505956" y="5119726"/>
            <a:ext cx="1123798" cy="190195"/>
          </a:xfrm>
          <a:prstGeom prst="roundRect">
            <a:avLst>
              <a:gd name="adj" fmla="val 192308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6" name="Text 80"/>
          <p:cNvSpPr txBox="1"/>
          <p:nvPr/>
        </p:nvSpPr>
        <p:spPr>
          <a:xfrm>
            <a:off x="6505956" y="5119726"/>
            <a:ext cx="1200607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D4E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Transit</a:t>
            </a:r>
            <a:endParaRPr lang="en-US" sz="900" dirty="0"/>
          </a:p>
        </p:txBody>
      </p:sp>
      <p:sp>
        <p:nvSpPr>
          <p:cNvPr id="97" name="Text 81"/>
          <p:cNvSpPr txBox="1"/>
          <p:nvPr/>
        </p:nvSpPr>
        <p:spPr>
          <a:xfrm>
            <a:off x="6505956" y="5309921"/>
            <a:ext cx="12006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Delivered</a:t>
            </a:r>
            <a:endParaRPr lang="en-US" sz="900" dirty="0"/>
          </a:p>
        </p:txBody>
      </p:sp>
      <p:sp>
        <p:nvSpPr>
          <p:cNvPr id="98" name="Shape 82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9" name="Shape 83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0" name="Image 14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101" name="Image 15" descr="preencoded.png"/>
          <p:cNvPicPr>
            <a:picLocks noChangeAspect="1"/>
          </p:cNvPicPr>
          <p:nvPr/>
        </p:nvPicPr>
        <p:blipFill>
          <a:blip r:embed="rId16"/>
          <a:srcRect l="-760" r="-760"/>
          <a:stretch/>
        </p:blipFill>
        <p:spPr>
          <a:xfrm>
            <a:off x="571500" y="290779"/>
            <a:ext cx="152705" cy="171907"/>
          </a:xfrm>
          <a:prstGeom prst="rect">
            <a:avLst/>
          </a:prstGeom>
        </p:spPr>
      </p:pic>
      <p:sp>
        <p:nvSpPr>
          <p:cNvPr id="102" name="Text 84"/>
          <p:cNvSpPr txBox="1"/>
          <p:nvPr/>
        </p:nvSpPr>
        <p:spPr>
          <a:xfrm>
            <a:off x="990295" y="147218"/>
            <a:ext cx="379293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MODUL 4: LOGIC &amp; VALIDATION</a:t>
            </a:r>
            <a:endParaRPr lang="en-US" sz="1800" dirty="0"/>
          </a:p>
        </p:txBody>
      </p:sp>
      <p:sp>
        <p:nvSpPr>
          <p:cNvPr id="103" name="Text 85"/>
          <p:cNvSpPr txBox="1"/>
          <p:nvPr/>
        </p:nvSpPr>
        <p:spPr>
          <a:xfrm>
            <a:off x="990295" y="452628"/>
            <a:ext cx="349575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Sistem Kontrol Data</a:t>
            </a:r>
            <a:endParaRPr lang="en-US" sz="900" dirty="0"/>
          </a:p>
        </p:txBody>
      </p:sp>
      <p:sp>
        <p:nvSpPr>
          <p:cNvPr id="104" name="Shape 86"/>
          <p:cNvSpPr/>
          <p:nvPr/>
        </p:nvSpPr>
        <p:spPr>
          <a:xfrm>
            <a:off x="6965899" y="195682"/>
            <a:ext cx="3552444" cy="362102"/>
          </a:xfrm>
          <a:prstGeom prst="roundRect">
            <a:avLst>
              <a:gd name="adj" fmla="val 106327"/>
            </a:avLst>
          </a:prstGeom>
          <a:solidFill>
            <a:srgbClr val="F5F3FF"/>
          </a:solidFill>
          <a:ln w="12700">
            <a:solidFill>
              <a:srgbClr val="EDE9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5" name="Image 16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7127748" y="309982"/>
            <a:ext cx="133502" cy="133502"/>
          </a:xfrm>
          <a:prstGeom prst="rect">
            <a:avLst/>
          </a:prstGeom>
        </p:spPr>
      </p:pic>
      <p:sp>
        <p:nvSpPr>
          <p:cNvPr id="106" name="Text 87"/>
          <p:cNvSpPr txBox="1"/>
          <p:nvPr/>
        </p:nvSpPr>
        <p:spPr>
          <a:xfrm>
            <a:off x="7337146" y="195682"/>
            <a:ext cx="3096158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D28D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Fokus: Kategorisasi otomatis &amp; cegah human error</a:t>
            </a:r>
            <a:endParaRPr lang="en-US" sz="1000" dirty="0"/>
          </a:p>
        </p:txBody>
      </p:sp>
      <p:pic>
        <p:nvPicPr>
          <p:cNvPr id="107" name="Image 17" descr="preencoded.png"/>
          <p:cNvPicPr>
            <a:picLocks noChangeAspect="1"/>
          </p:cNvPicPr>
          <p:nvPr/>
        </p:nvPicPr>
        <p:blipFill>
          <a:blip r:embed="rId18">
            <a:alphaModFix amt="90000"/>
          </a:blip>
          <a:srcRect t="94" b="94"/>
          <a:stretch/>
        </p:blipFill>
        <p:spPr>
          <a:xfrm>
            <a:off x="10697566" y="228600"/>
            <a:ext cx="1037844" cy="3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94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C9875-EC04-5008-9EC8-F2448C38A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28A71AC-9DA2-EC5B-F9D4-7D39E00FA118}"/>
              </a:ext>
            </a:extLst>
          </p:cNvPr>
          <p:cNvSpPr/>
          <p:nvPr/>
        </p:nvSpPr>
        <p:spPr>
          <a:xfrm>
            <a:off x="0" y="0"/>
            <a:ext cx="12191695" cy="323331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86E5E9AD-F812-FA48-F7CE-A4D4CF49390A}"/>
              </a:ext>
            </a:extLst>
          </p:cNvPr>
          <p:cNvSpPr/>
          <p:nvPr/>
        </p:nvSpPr>
        <p:spPr>
          <a:xfrm>
            <a:off x="0" y="3738982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EF7D8DA9-E5A2-8CA6-99CF-8B80A584EFE1}"/>
              </a:ext>
            </a:extLst>
          </p:cNvPr>
          <p:cNvSpPr/>
          <p:nvPr/>
        </p:nvSpPr>
        <p:spPr>
          <a:xfrm>
            <a:off x="305" y="783352"/>
            <a:ext cx="12191695" cy="6087162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53E70BC3-02E4-5C78-5628-8558BB7EF7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619051" y="1218895"/>
            <a:ext cx="4686876" cy="1704780"/>
          </a:xfrm>
          <a:prstGeom prst="rect">
            <a:avLst/>
          </a:prstGeom>
        </p:spPr>
      </p:pic>
      <p:sp>
        <p:nvSpPr>
          <p:cNvPr id="20" name="Shape 16">
            <a:extLst>
              <a:ext uri="{FF2B5EF4-FFF2-40B4-BE49-F238E27FC236}">
                <a16:creationId xmlns:a16="http://schemas.microsoft.com/office/drawing/2014/main" id="{C0A5EE30-2447-70A1-E914-B5DDE2E2A431}"/>
              </a:ext>
            </a:extLst>
          </p:cNvPr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F52930A9-5278-F476-E8BB-AA829C5CC38C}"/>
              </a:ext>
            </a:extLst>
          </p:cNvPr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2" descr="preencoded.png">
            <a:extLst>
              <a:ext uri="{FF2B5EF4-FFF2-40B4-BE49-F238E27FC236}">
                <a16:creationId xmlns:a16="http://schemas.microsoft.com/office/drawing/2014/main" id="{ADDB4A5D-CFCF-B97A-2194-701F69FA41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FE1AB916-8354-72CB-FDB6-672154AA7A3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773" r="-1773"/>
          <a:stretch/>
        </p:blipFill>
        <p:spPr>
          <a:xfrm>
            <a:off x="580644" y="290779"/>
            <a:ext cx="133502" cy="171907"/>
          </a:xfrm>
          <a:prstGeom prst="rect">
            <a:avLst/>
          </a:prstGeom>
        </p:spPr>
      </p:pic>
      <p:sp>
        <p:nvSpPr>
          <p:cNvPr id="24" name="Text 18">
            <a:extLst>
              <a:ext uri="{FF2B5EF4-FFF2-40B4-BE49-F238E27FC236}">
                <a16:creationId xmlns:a16="http://schemas.microsoft.com/office/drawing/2014/main" id="{C4BE274B-2C8F-4278-C030-88EC3D123842}"/>
              </a:ext>
            </a:extLst>
          </p:cNvPr>
          <p:cNvSpPr txBox="1"/>
          <p:nvPr/>
        </p:nvSpPr>
        <p:spPr>
          <a:xfrm>
            <a:off x="990295" y="147218"/>
            <a:ext cx="651327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MODUL 4: LOGIC &amp; VALIDATION (LATIHAN)</a:t>
            </a:r>
            <a:endParaRPr lang="en-US" dirty="0"/>
          </a:p>
        </p:txBody>
      </p:sp>
      <p:sp>
        <p:nvSpPr>
          <p:cNvPr id="25" name="Text 19">
            <a:extLst>
              <a:ext uri="{FF2B5EF4-FFF2-40B4-BE49-F238E27FC236}">
                <a16:creationId xmlns:a16="http://schemas.microsoft.com/office/drawing/2014/main" id="{7AF534EC-085E-76AB-C9A4-C1273CCC3784}"/>
              </a:ext>
            </a:extLst>
          </p:cNvPr>
          <p:cNvSpPr txBox="1"/>
          <p:nvPr/>
        </p:nvSpPr>
        <p:spPr>
          <a:xfrm>
            <a:off x="990295" y="452628"/>
            <a:ext cx="60679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Area Kerja Kosong untuk Catatan &amp; Latihan Mandiri</a:t>
            </a:r>
            <a:endParaRPr lang="en-US" sz="900" dirty="0"/>
          </a:p>
        </p:txBody>
      </p:sp>
      <p:pic>
        <p:nvPicPr>
          <p:cNvPr id="26" name="Image 4" descr="preencoded.png">
            <a:extLst>
              <a:ext uri="{FF2B5EF4-FFF2-40B4-BE49-F238E27FC236}">
                <a16:creationId xmlns:a16="http://schemas.microsoft.com/office/drawing/2014/main" id="{10FB5286-2254-9123-0F23-1C91CF89CE3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93" b="293"/>
          <a:stretch/>
        </p:blipFill>
        <p:spPr>
          <a:xfrm>
            <a:off x="10438790" y="185623"/>
            <a:ext cx="1304849" cy="381305"/>
          </a:xfrm>
          <a:prstGeom prst="rect">
            <a:avLst/>
          </a:prstGeom>
        </p:spPr>
      </p:pic>
      <p:sp>
        <p:nvSpPr>
          <p:cNvPr id="30" name="Shape 14">
            <a:extLst>
              <a:ext uri="{FF2B5EF4-FFF2-40B4-BE49-F238E27FC236}">
                <a16:creationId xmlns:a16="http://schemas.microsoft.com/office/drawing/2014/main" id="{848205D5-A6AA-30F6-16C3-95A6F527E74C}"/>
              </a:ext>
            </a:extLst>
          </p:cNvPr>
          <p:cNvSpPr/>
          <p:nvPr/>
        </p:nvSpPr>
        <p:spPr>
          <a:xfrm>
            <a:off x="5696073" y="1687769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1. Jika </a:t>
            </a:r>
            <a:r>
              <a:rPr lang="en-US" b="1" dirty="0"/>
              <a:t>% </a:t>
            </a:r>
            <a:r>
              <a:rPr lang="en-US" b="1" dirty="0" err="1"/>
              <a:t>Pengiriman</a:t>
            </a:r>
            <a:r>
              <a:rPr lang="en-US" b="1" dirty="0"/>
              <a:t> </a:t>
            </a:r>
            <a:r>
              <a:rPr lang="en-US" b="1" dirty="0" err="1"/>
              <a:t>Berhasil</a:t>
            </a:r>
            <a:r>
              <a:rPr lang="en-US" b="1" dirty="0"/>
              <a:t> &gt; 90%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b="1" dirty="0" err="1"/>
              <a:t>mendapatkan</a:t>
            </a:r>
            <a:r>
              <a:rPr lang="en-US" b="1" dirty="0"/>
              <a:t> </a:t>
            </a:r>
            <a:r>
              <a:rPr lang="en-US" b="1" dirty="0" err="1"/>
              <a:t>insentif</a:t>
            </a:r>
            <a:r>
              <a:rPr lang="en-US" b="1" dirty="0"/>
              <a:t> </a:t>
            </a:r>
            <a:r>
              <a:rPr lang="en-US" dirty="0"/>
              <a:t>dan </a:t>
            </a:r>
            <a:r>
              <a:rPr lang="en-US" b="1" dirty="0"/>
              <a:t>&lt; 85%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b="1" dirty="0" err="1"/>
              <a:t>evaluasi</a:t>
            </a:r>
            <a:r>
              <a:rPr lang="en-US" dirty="0"/>
              <a:t>. Maka </a:t>
            </a:r>
            <a:r>
              <a:rPr lang="en-US" dirty="0" err="1"/>
              <a:t>siapa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insentif</a:t>
            </a:r>
            <a:r>
              <a:rPr lang="en-US" dirty="0"/>
              <a:t>? </a:t>
            </a:r>
          </a:p>
        </p:txBody>
      </p:sp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FE37F22E-1451-C06A-1AAE-F0F8554E78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619051" y="3137458"/>
            <a:ext cx="4686876" cy="1704780"/>
          </a:xfrm>
          <a:prstGeom prst="rect">
            <a:avLst/>
          </a:prstGeom>
        </p:spPr>
      </p:pic>
      <p:sp>
        <p:nvSpPr>
          <p:cNvPr id="11" name="Shape 14">
            <a:extLst>
              <a:ext uri="{FF2B5EF4-FFF2-40B4-BE49-F238E27FC236}">
                <a16:creationId xmlns:a16="http://schemas.microsoft.com/office/drawing/2014/main" id="{7D48A100-94A4-E3BA-331B-298D36931D97}"/>
              </a:ext>
            </a:extLst>
          </p:cNvPr>
          <p:cNvSpPr/>
          <p:nvPr/>
        </p:nvSpPr>
        <p:spPr>
          <a:xfrm>
            <a:off x="5696073" y="3606332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2. Jika </a:t>
            </a:r>
            <a:r>
              <a:rPr lang="en-US" b="1" dirty="0"/>
              <a:t>% </a:t>
            </a:r>
            <a:r>
              <a:rPr lang="en-US" b="1" dirty="0" err="1"/>
              <a:t>Pengiriman</a:t>
            </a:r>
            <a:r>
              <a:rPr lang="en-US" b="1" dirty="0"/>
              <a:t> </a:t>
            </a:r>
            <a:r>
              <a:rPr lang="en-US" b="1" dirty="0" err="1"/>
              <a:t>Berhasil</a:t>
            </a:r>
            <a:r>
              <a:rPr lang="en-US" b="1" dirty="0"/>
              <a:t> &gt; 90% </a:t>
            </a:r>
            <a:r>
              <a:rPr lang="en-US" dirty="0"/>
              <a:t>dan </a:t>
            </a:r>
            <a:r>
              <a:rPr lang="en-US" b="1" dirty="0"/>
              <a:t>% </a:t>
            </a:r>
            <a:r>
              <a:rPr lang="en-US" b="1" dirty="0" err="1"/>
              <a:t>Kehadiran</a:t>
            </a:r>
            <a:r>
              <a:rPr lang="en-US" b="1" dirty="0"/>
              <a:t> = 100%</a:t>
            </a:r>
            <a:r>
              <a:rPr lang="en-US" dirty="0"/>
              <a:t> 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b="1" dirty="0" err="1"/>
              <a:t>mendapatkan</a:t>
            </a:r>
            <a:r>
              <a:rPr lang="en-US" b="1" dirty="0"/>
              <a:t> bonus</a:t>
            </a:r>
            <a:r>
              <a:rPr lang="en-US" dirty="0"/>
              <a:t>. Maka </a:t>
            </a:r>
            <a:r>
              <a:rPr lang="en-US" dirty="0" err="1"/>
              <a:t>siapa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bonus? </a:t>
            </a:r>
          </a:p>
        </p:txBody>
      </p:sp>
      <p:pic>
        <p:nvPicPr>
          <p:cNvPr id="18" name="Image 0" descr="preencoded.png">
            <a:extLst>
              <a:ext uri="{FF2B5EF4-FFF2-40B4-BE49-F238E27FC236}">
                <a16:creationId xmlns:a16="http://schemas.microsoft.com/office/drawing/2014/main" id="{C1CB16A6-38CC-9AAA-A1BC-933A8ABD87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619051" y="5048981"/>
            <a:ext cx="4686876" cy="1704780"/>
          </a:xfrm>
          <a:prstGeom prst="rect">
            <a:avLst/>
          </a:prstGeom>
        </p:spPr>
      </p:pic>
      <p:sp>
        <p:nvSpPr>
          <p:cNvPr id="19" name="Shape 14">
            <a:extLst>
              <a:ext uri="{FF2B5EF4-FFF2-40B4-BE49-F238E27FC236}">
                <a16:creationId xmlns:a16="http://schemas.microsoft.com/office/drawing/2014/main" id="{D42417CC-8428-D74E-900F-14B4DA40031E}"/>
              </a:ext>
            </a:extLst>
          </p:cNvPr>
          <p:cNvSpPr/>
          <p:nvPr/>
        </p:nvSpPr>
        <p:spPr>
          <a:xfrm>
            <a:off x="5696073" y="5517855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3.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b="1" dirty="0"/>
              <a:t>Drop-down list </a:t>
            </a:r>
            <a:r>
              <a:rPr lang="en-US" dirty="0"/>
              <a:t>pada Kolom Jenis </a:t>
            </a:r>
            <a:r>
              <a:rPr lang="en-US" dirty="0" err="1"/>
              <a:t>Kelamin</a:t>
            </a:r>
            <a:r>
              <a:rPr lang="en-US" dirty="0"/>
              <a:t> 2 </a:t>
            </a:r>
            <a:r>
              <a:rPr lang="en-US" dirty="0" err="1"/>
              <a:t>Pilihan</a:t>
            </a:r>
            <a:r>
              <a:rPr lang="en-US" dirty="0"/>
              <a:t>: Pria dan Wanita?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EDFDFE-DD59-28BA-D0C1-556D058856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183" y="1559077"/>
            <a:ext cx="4436609" cy="1049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933F1B-BAF2-E130-61DD-730C76FEEA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183" y="3438305"/>
            <a:ext cx="4436609" cy="1049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D2EF374-5F66-47C5-9860-D454190607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3737" y="5196480"/>
            <a:ext cx="285750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80">
            <a:extLst>
              <a:ext uri="{FF2B5EF4-FFF2-40B4-BE49-F238E27FC236}">
                <a16:creationId xmlns:a16="http://schemas.microsoft.com/office/drawing/2014/main" id="{42438227-BF12-9CD9-60CC-5445BC10238F}"/>
              </a:ext>
            </a:extLst>
          </p:cNvPr>
          <p:cNvSpPr txBox="1"/>
          <p:nvPr/>
        </p:nvSpPr>
        <p:spPr>
          <a:xfrm>
            <a:off x="10442798" y="6676494"/>
            <a:ext cx="368594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>
                <a:solidFill>
                  <a:srgbClr val="6B7280"/>
                </a:solidFill>
                <a:latin typeface="Roboto"/>
                <a:ea typeface="Roboto"/>
                <a:cs typeface="Roboto"/>
              </a:rPr>
              <a:t>File Soal Latihan: Sheet4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90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E0559-2702-342B-4158-0B2340C59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DB7D189-E9A4-75E2-1F78-001EA38F7A37}"/>
              </a:ext>
            </a:extLst>
          </p:cNvPr>
          <p:cNvSpPr/>
          <p:nvPr/>
        </p:nvSpPr>
        <p:spPr>
          <a:xfrm>
            <a:off x="0" y="0"/>
            <a:ext cx="12191695" cy="323331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059D4F2-260D-D972-961C-37611750503F}"/>
              </a:ext>
            </a:extLst>
          </p:cNvPr>
          <p:cNvSpPr/>
          <p:nvPr/>
        </p:nvSpPr>
        <p:spPr>
          <a:xfrm>
            <a:off x="0" y="3738982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9BACD029-77FA-0319-9A2C-CBE2DB95DC15}"/>
              </a:ext>
            </a:extLst>
          </p:cNvPr>
          <p:cNvSpPr/>
          <p:nvPr/>
        </p:nvSpPr>
        <p:spPr>
          <a:xfrm>
            <a:off x="305" y="783352"/>
            <a:ext cx="12191695" cy="6087162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2BE36945-E27F-30CE-3064-8D0E8C9C197F}"/>
              </a:ext>
            </a:extLst>
          </p:cNvPr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1B7568FE-D59F-1109-50A2-26E41FCD2593}"/>
              </a:ext>
            </a:extLst>
          </p:cNvPr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2" descr="preencoded.png">
            <a:extLst>
              <a:ext uri="{FF2B5EF4-FFF2-40B4-BE49-F238E27FC236}">
                <a16:creationId xmlns:a16="http://schemas.microsoft.com/office/drawing/2014/main" id="{2972EC38-FF0C-F19E-1004-2DFCECDC48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FE71B2DA-8D9F-5A9B-9234-0FFF2DCA3E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773" r="-1773"/>
          <a:stretch/>
        </p:blipFill>
        <p:spPr>
          <a:xfrm>
            <a:off x="580644" y="290779"/>
            <a:ext cx="133502" cy="171907"/>
          </a:xfrm>
          <a:prstGeom prst="rect">
            <a:avLst/>
          </a:prstGeom>
        </p:spPr>
      </p:pic>
      <p:sp>
        <p:nvSpPr>
          <p:cNvPr id="24" name="Text 18">
            <a:extLst>
              <a:ext uri="{FF2B5EF4-FFF2-40B4-BE49-F238E27FC236}">
                <a16:creationId xmlns:a16="http://schemas.microsoft.com/office/drawing/2014/main" id="{87417178-FBAC-8AB0-1324-A3DAE61B4534}"/>
              </a:ext>
            </a:extLst>
          </p:cNvPr>
          <p:cNvSpPr txBox="1"/>
          <p:nvPr/>
        </p:nvSpPr>
        <p:spPr>
          <a:xfrm>
            <a:off x="990295" y="147218"/>
            <a:ext cx="651327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MODUL 4: LOGIC &amp; VALIDATION (LATIHAN)</a:t>
            </a:r>
            <a:endParaRPr lang="en-US" dirty="0"/>
          </a:p>
        </p:txBody>
      </p:sp>
      <p:sp>
        <p:nvSpPr>
          <p:cNvPr id="25" name="Text 19">
            <a:extLst>
              <a:ext uri="{FF2B5EF4-FFF2-40B4-BE49-F238E27FC236}">
                <a16:creationId xmlns:a16="http://schemas.microsoft.com/office/drawing/2014/main" id="{064253D6-04AB-2349-D6F1-5953F4CC37E8}"/>
              </a:ext>
            </a:extLst>
          </p:cNvPr>
          <p:cNvSpPr txBox="1"/>
          <p:nvPr/>
        </p:nvSpPr>
        <p:spPr>
          <a:xfrm>
            <a:off x="990295" y="452628"/>
            <a:ext cx="60679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Area Kerja Kosong untuk Catatan &amp; Latihan Mandiri</a:t>
            </a:r>
            <a:endParaRPr lang="en-US" sz="900" dirty="0"/>
          </a:p>
        </p:txBody>
      </p:sp>
      <p:pic>
        <p:nvPicPr>
          <p:cNvPr id="26" name="Image 4" descr="preencoded.png">
            <a:extLst>
              <a:ext uri="{FF2B5EF4-FFF2-40B4-BE49-F238E27FC236}">
                <a16:creationId xmlns:a16="http://schemas.microsoft.com/office/drawing/2014/main" id="{5D944932-9733-0D03-76C4-A7C82DD6E9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3" b="293"/>
          <a:stretch/>
        </p:blipFill>
        <p:spPr>
          <a:xfrm>
            <a:off x="10438790" y="185623"/>
            <a:ext cx="1304849" cy="381305"/>
          </a:xfrm>
          <a:prstGeom prst="rect">
            <a:avLst/>
          </a:prstGeom>
        </p:spPr>
      </p:pic>
      <p:sp>
        <p:nvSpPr>
          <p:cNvPr id="30" name="Shape 14">
            <a:extLst>
              <a:ext uri="{FF2B5EF4-FFF2-40B4-BE49-F238E27FC236}">
                <a16:creationId xmlns:a16="http://schemas.microsoft.com/office/drawing/2014/main" id="{0A143696-C0E2-D310-13A7-F3D6CEAB910A}"/>
              </a:ext>
            </a:extLst>
          </p:cNvPr>
          <p:cNvSpPr/>
          <p:nvPr/>
        </p:nvSpPr>
        <p:spPr>
          <a:xfrm>
            <a:off x="1403772" y="1357884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1. Jika </a:t>
            </a:r>
            <a:r>
              <a:rPr lang="en-US" b="1" dirty="0"/>
              <a:t>% </a:t>
            </a:r>
            <a:r>
              <a:rPr lang="en-US" b="1" dirty="0" err="1"/>
              <a:t>Pengiriman</a:t>
            </a:r>
            <a:r>
              <a:rPr lang="en-US" b="1" dirty="0"/>
              <a:t> </a:t>
            </a:r>
            <a:r>
              <a:rPr lang="en-US" b="1" dirty="0" err="1"/>
              <a:t>Berhasil</a:t>
            </a:r>
            <a:r>
              <a:rPr lang="en-US" b="1" dirty="0"/>
              <a:t> &gt; 90%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b="1" dirty="0" err="1"/>
              <a:t>mendapatkan</a:t>
            </a:r>
            <a:r>
              <a:rPr lang="en-US" b="1" dirty="0"/>
              <a:t> </a:t>
            </a:r>
            <a:r>
              <a:rPr lang="en-US" b="1" dirty="0" err="1"/>
              <a:t>insentif</a:t>
            </a:r>
            <a:r>
              <a:rPr lang="en-US" b="1" dirty="0"/>
              <a:t> </a:t>
            </a:r>
            <a:r>
              <a:rPr lang="en-US" dirty="0"/>
              <a:t>dan </a:t>
            </a:r>
            <a:r>
              <a:rPr lang="en-US" b="1" dirty="0"/>
              <a:t>&lt; 85%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b="1" dirty="0" err="1"/>
              <a:t>evaluasi</a:t>
            </a:r>
            <a:r>
              <a:rPr lang="en-US" dirty="0"/>
              <a:t>. Maka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insentif</a:t>
            </a:r>
            <a:r>
              <a:rPr lang="en-US" dirty="0"/>
              <a:t>? </a:t>
            </a:r>
          </a:p>
        </p:txBody>
      </p:sp>
      <p:sp>
        <p:nvSpPr>
          <p:cNvPr id="11" name="Shape 14">
            <a:extLst>
              <a:ext uri="{FF2B5EF4-FFF2-40B4-BE49-F238E27FC236}">
                <a16:creationId xmlns:a16="http://schemas.microsoft.com/office/drawing/2014/main" id="{6C354D05-A2B3-49A2-BE23-813667AE84D9}"/>
              </a:ext>
            </a:extLst>
          </p:cNvPr>
          <p:cNvSpPr/>
          <p:nvPr/>
        </p:nvSpPr>
        <p:spPr>
          <a:xfrm>
            <a:off x="1403772" y="3276447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2. Jika </a:t>
            </a:r>
            <a:r>
              <a:rPr lang="en-US" b="1" dirty="0"/>
              <a:t>% </a:t>
            </a:r>
            <a:r>
              <a:rPr lang="en-US" b="1" dirty="0" err="1"/>
              <a:t>Pengiriman</a:t>
            </a:r>
            <a:r>
              <a:rPr lang="en-US" b="1" dirty="0"/>
              <a:t> </a:t>
            </a:r>
            <a:r>
              <a:rPr lang="en-US" b="1" dirty="0" err="1"/>
              <a:t>Berhasil</a:t>
            </a:r>
            <a:r>
              <a:rPr lang="en-US" b="1" dirty="0"/>
              <a:t> &gt; 90% </a:t>
            </a:r>
            <a:r>
              <a:rPr lang="en-US" dirty="0"/>
              <a:t>dan </a:t>
            </a:r>
            <a:r>
              <a:rPr lang="en-US" b="1" dirty="0"/>
              <a:t>% </a:t>
            </a:r>
            <a:r>
              <a:rPr lang="en-US" b="1" dirty="0" err="1"/>
              <a:t>Kehadiran</a:t>
            </a:r>
            <a:r>
              <a:rPr lang="en-US" b="1" dirty="0"/>
              <a:t> = 100%</a:t>
            </a:r>
            <a:r>
              <a:rPr lang="en-US" dirty="0"/>
              <a:t> 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b="1" dirty="0" err="1"/>
              <a:t>mendapatkan</a:t>
            </a:r>
            <a:r>
              <a:rPr lang="en-US" b="1" dirty="0"/>
              <a:t> bonus</a:t>
            </a:r>
            <a:r>
              <a:rPr lang="en-US" dirty="0"/>
              <a:t>. Maka </a:t>
            </a:r>
            <a:r>
              <a:rPr lang="en-US" dirty="0" err="1"/>
              <a:t>siapa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bonus? </a:t>
            </a:r>
          </a:p>
        </p:txBody>
      </p:sp>
      <p:sp>
        <p:nvSpPr>
          <p:cNvPr id="19" name="Shape 14">
            <a:extLst>
              <a:ext uri="{FF2B5EF4-FFF2-40B4-BE49-F238E27FC236}">
                <a16:creationId xmlns:a16="http://schemas.microsoft.com/office/drawing/2014/main" id="{9CAA6DE9-5A92-4872-ADBF-C5CF77B12258}"/>
              </a:ext>
            </a:extLst>
          </p:cNvPr>
          <p:cNvSpPr/>
          <p:nvPr/>
        </p:nvSpPr>
        <p:spPr>
          <a:xfrm>
            <a:off x="1403772" y="5187970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3.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b="1" dirty="0"/>
              <a:t>Drop-down list </a:t>
            </a:r>
            <a:r>
              <a:rPr lang="en-US" dirty="0"/>
              <a:t>pada Kolom Jenis </a:t>
            </a:r>
            <a:r>
              <a:rPr lang="en-US" dirty="0" err="1"/>
              <a:t>Kelamin</a:t>
            </a:r>
            <a:r>
              <a:rPr lang="en-US" dirty="0"/>
              <a:t> 2 </a:t>
            </a:r>
            <a:r>
              <a:rPr lang="en-US" dirty="0" err="1"/>
              <a:t>Pilihan</a:t>
            </a:r>
            <a:r>
              <a:rPr lang="en-US" dirty="0"/>
              <a:t>: Pria dan Wanita?</a:t>
            </a:r>
          </a:p>
        </p:txBody>
      </p:sp>
      <p:sp>
        <p:nvSpPr>
          <p:cNvPr id="5" name="Text 80">
            <a:extLst>
              <a:ext uri="{FF2B5EF4-FFF2-40B4-BE49-F238E27FC236}">
                <a16:creationId xmlns:a16="http://schemas.microsoft.com/office/drawing/2014/main" id="{A77F7FA7-A861-8F6E-FF63-E71BE0823FD0}"/>
              </a:ext>
            </a:extLst>
          </p:cNvPr>
          <p:cNvSpPr txBox="1"/>
          <p:nvPr/>
        </p:nvSpPr>
        <p:spPr>
          <a:xfrm>
            <a:off x="10442798" y="6676494"/>
            <a:ext cx="368594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>
                <a:solidFill>
                  <a:srgbClr val="6B7280"/>
                </a:solidFill>
                <a:latin typeface="Roboto"/>
                <a:ea typeface="Roboto"/>
                <a:cs typeface="Roboto"/>
              </a:rPr>
              <a:t>File Soal Latihan: Sheet4</a:t>
            </a:r>
            <a:endParaRPr lang="id-ID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87CE8796-BF19-64E0-DD00-C2D74BB2AF7A}"/>
              </a:ext>
            </a:extLst>
          </p:cNvPr>
          <p:cNvSpPr/>
          <p:nvPr/>
        </p:nvSpPr>
        <p:spPr>
          <a:xfrm>
            <a:off x="7185803" y="1570831"/>
            <a:ext cx="355003" cy="387276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9FE75-CB5E-7AA3-CD0B-D509B1A5A151}"/>
              </a:ext>
            </a:extLst>
          </p:cNvPr>
          <p:cNvSpPr txBox="1"/>
          <p:nvPr/>
        </p:nvSpPr>
        <p:spPr>
          <a:xfrm>
            <a:off x="7964538" y="1580534"/>
            <a:ext cx="167431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82345AE9-F7D0-1198-05B3-25C9A4061995}"/>
              </a:ext>
            </a:extLst>
          </p:cNvPr>
          <p:cNvSpPr/>
          <p:nvPr/>
        </p:nvSpPr>
        <p:spPr>
          <a:xfrm>
            <a:off x="7185803" y="3442621"/>
            <a:ext cx="355003" cy="387276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4B9C63-47CE-54CA-9262-C20E5C577555}"/>
              </a:ext>
            </a:extLst>
          </p:cNvPr>
          <p:cNvSpPr txBox="1"/>
          <p:nvPr/>
        </p:nvSpPr>
        <p:spPr>
          <a:xfrm>
            <a:off x="7964538" y="3452324"/>
            <a:ext cx="167431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11BFA1EB-3E78-3774-CF33-E673410BD87D}"/>
              </a:ext>
            </a:extLst>
          </p:cNvPr>
          <p:cNvSpPr/>
          <p:nvPr/>
        </p:nvSpPr>
        <p:spPr>
          <a:xfrm>
            <a:off x="7185803" y="5434578"/>
            <a:ext cx="355003" cy="387276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56A999-420C-0913-8EA2-1992CC0DFE79}"/>
              </a:ext>
            </a:extLst>
          </p:cNvPr>
          <p:cNvSpPr txBox="1"/>
          <p:nvPr/>
        </p:nvSpPr>
        <p:spPr>
          <a:xfrm>
            <a:off x="7964538" y="5444281"/>
            <a:ext cx="167431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Data Validation</a:t>
            </a:r>
          </a:p>
        </p:txBody>
      </p:sp>
    </p:spTree>
    <p:extLst>
      <p:ext uri="{BB962C8B-B14F-4D97-AF65-F5344CB8AC3E}">
        <p14:creationId xmlns:p14="http://schemas.microsoft.com/office/powerpoint/2010/main" val="95265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990B0B-B0C7-B169-C9BE-0ED3686B6805}"/>
              </a:ext>
            </a:extLst>
          </p:cNvPr>
          <p:cNvGrpSpPr/>
          <p:nvPr/>
        </p:nvGrpSpPr>
        <p:grpSpPr>
          <a:xfrm>
            <a:off x="1015656" y="1172252"/>
            <a:ext cx="10160381" cy="4782312"/>
            <a:chOff x="2157125" y="1676095"/>
            <a:chExt cx="8009230" cy="3877056"/>
          </a:xfrm>
        </p:grpSpPr>
        <p:pic>
          <p:nvPicPr>
            <p:cNvPr id="3" name="Image 0" descr="preencoded.png"/>
            <p:cNvPicPr>
              <a:picLocks noChangeAspect="1"/>
            </p:cNvPicPr>
            <p:nvPr/>
          </p:nvPicPr>
          <p:blipFill>
            <a:blip r:embed="rId3"/>
            <a:srcRect l="-200" r="-200"/>
            <a:stretch/>
          </p:blipFill>
          <p:spPr>
            <a:xfrm>
              <a:off x="2260452" y="3576219"/>
              <a:ext cx="7905745" cy="54306"/>
            </a:xfrm>
            <a:prstGeom prst="rect">
              <a:avLst/>
            </a:prstGeom>
          </p:spPr>
        </p:pic>
        <p:pic>
          <p:nvPicPr>
            <p:cNvPr id="4" name="Image 1" descr="preencoded.png"/>
            <p:cNvPicPr>
              <a:picLocks noChangeAspect="1"/>
            </p:cNvPicPr>
            <p:nvPr/>
          </p:nvPicPr>
          <p:blipFill>
            <a:blip r:embed="rId4">
              <a:alphaModFix amt="80000"/>
            </a:blip>
            <a:srcRect l="-200" r="-200"/>
            <a:stretch/>
          </p:blipFill>
          <p:spPr>
            <a:xfrm>
              <a:off x="2260452" y="3576218"/>
              <a:ext cx="7905903" cy="54307"/>
            </a:xfrm>
            <a:prstGeom prst="rect">
              <a:avLst/>
            </a:prstGeom>
          </p:spPr>
        </p:pic>
        <p:pic>
          <p:nvPicPr>
            <p:cNvPr id="5" name="Image 2" descr="preencoded.png"/>
            <p:cNvPicPr>
              <a:picLocks noChangeAspect="1"/>
            </p:cNvPicPr>
            <p:nvPr/>
          </p:nvPicPr>
          <p:blipFill>
            <a:blip r:embed="rId5"/>
            <a:srcRect l="-6" r="-6"/>
            <a:stretch/>
          </p:blipFill>
          <p:spPr>
            <a:xfrm>
              <a:off x="2165354" y="1676095"/>
              <a:ext cx="1524305" cy="1414577"/>
            </a:xfrm>
            <a:prstGeom prst="rect">
              <a:avLst/>
            </a:prstGeom>
          </p:spPr>
        </p:pic>
        <p:sp>
          <p:nvSpPr>
            <p:cNvPr id="6" name="Shape 1"/>
            <p:cNvSpPr/>
            <p:nvPr/>
          </p:nvSpPr>
          <p:spPr>
            <a:xfrm>
              <a:off x="2722224" y="1857146"/>
              <a:ext cx="409651" cy="495605"/>
            </a:xfrm>
            <a:prstGeom prst="roundRect">
              <a:avLst>
                <a:gd name="adj" fmla="val 83057"/>
              </a:avLst>
            </a:prstGeom>
            <a:solidFill>
              <a:srgbClr val="F0FDF4"/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" name="Image 3" descr="preencoded.png"/>
            <p:cNvPicPr>
              <a:picLocks noChangeAspect="1"/>
            </p:cNvPicPr>
            <p:nvPr/>
          </p:nvPicPr>
          <p:blipFill>
            <a:blip r:embed="rId6"/>
            <a:srcRect t="-45" b="-45"/>
            <a:stretch/>
          </p:blipFill>
          <p:spPr>
            <a:xfrm>
              <a:off x="2799034" y="1981505"/>
              <a:ext cx="256946" cy="228600"/>
            </a:xfrm>
            <a:prstGeom prst="rect">
              <a:avLst/>
            </a:prstGeom>
          </p:spPr>
        </p:pic>
        <p:sp>
          <p:nvSpPr>
            <p:cNvPr id="8" name="Text 2"/>
            <p:cNvSpPr txBox="1"/>
            <p:nvPr/>
          </p:nvSpPr>
          <p:spPr>
            <a:xfrm>
              <a:off x="2157125" y="2428646"/>
              <a:ext cx="1540764" cy="17190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00" b="1" dirty="0">
                  <a:solidFill>
                    <a:srgbClr val="1F2937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Data Summarization</a:t>
              </a:r>
              <a:endParaRPr lang="en-US" sz="1000" dirty="0"/>
            </a:p>
          </p:txBody>
        </p:sp>
        <p:sp>
          <p:nvSpPr>
            <p:cNvPr id="9" name="Text 3"/>
            <p:cNvSpPr txBox="1"/>
            <p:nvPr/>
          </p:nvSpPr>
          <p:spPr>
            <a:xfrm>
              <a:off x="2251308" y="2633472"/>
              <a:ext cx="1353312" cy="31455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rgbClr val="6B7280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SUM, COUNT, &amp; AVERAGE Families</a:t>
              </a:r>
              <a:endParaRPr lang="en-US" sz="1200" dirty="0"/>
            </a:p>
          </p:txBody>
        </p:sp>
        <p:pic>
          <p:nvPicPr>
            <p:cNvPr id="10" name="Image 4" descr="preencoded.png"/>
            <p:cNvPicPr>
              <a:picLocks noChangeAspect="1"/>
            </p:cNvPicPr>
            <p:nvPr/>
          </p:nvPicPr>
          <p:blipFill>
            <a:blip r:embed="rId7"/>
            <a:srcRect l="-6" r="-6"/>
            <a:stretch/>
          </p:blipFill>
          <p:spPr>
            <a:xfrm>
              <a:off x="3784757" y="4138574"/>
              <a:ext cx="1524305" cy="1414577"/>
            </a:xfrm>
            <a:prstGeom prst="rect">
              <a:avLst/>
            </a:prstGeom>
          </p:spPr>
        </p:pic>
        <p:sp>
          <p:nvSpPr>
            <p:cNvPr id="11" name="Shape 4"/>
            <p:cNvSpPr/>
            <p:nvPr/>
          </p:nvSpPr>
          <p:spPr>
            <a:xfrm>
              <a:off x="4356257" y="4281221"/>
              <a:ext cx="381305" cy="495605"/>
            </a:xfrm>
            <a:prstGeom prst="roundRect">
              <a:avLst>
                <a:gd name="adj" fmla="val 95923"/>
              </a:avLst>
            </a:prstGeom>
            <a:solidFill>
              <a:srgbClr val="F0FDF4"/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2" name="Image 5" descr="preencoded.png"/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4432152" y="4405579"/>
              <a:ext cx="228600" cy="228600"/>
            </a:xfrm>
            <a:prstGeom prst="rect">
              <a:avLst/>
            </a:prstGeom>
          </p:spPr>
        </p:pic>
        <p:sp>
          <p:nvSpPr>
            <p:cNvPr id="13" name="Text 5"/>
            <p:cNvSpPr txBox="1"/>
            <p:nvPr/>
          </p:nvSpPr>
          <p:spPr>
            <a:xfrm>
              <a:off x="3860652" y="4852721"/>
              <a:ext cx="1371600" cy="17190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00" b="1" dirty="0">
                  <a:solidFill>
                    <a:srgbClr val="1F2937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Data Lookup &amp; Pivot</a:t>
              </a:r>
              <a:endParaRPr lang="en-US" sz="1000" dirty="0"/>
            </a:p>
          </p:txBody>
        </p:sp>
        <p:sp>
          <p:nvSpPr>
            <p:cNvPr id="14" name="Text 6"/>
            <p:cNvSpPr txBox="1"/>
            <p:nvPr/>
          </p:nvSpPr>
          <p:spPr>
            <a:xfrm>
              <a:off x="3869796" y="5057546"/>
              <a:ext cx="1353312" cy="31455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rgbClr val="6B7280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VLOOKUP, XLOOKUP, INDEX-MATCH, PIVOT</a:t>
              </a:r>
              <a:endParaRPr lang="en-US" sz="1200" dirty="0"/>
            </a:p>
          </p:txBody>
        </p:sp>
        <p:pic>
          <p:nvPicPr>
            <p:cNvPr id="15" name="Image 6" descr="preencoded.png"/>
            <p:cNvPicPr>
              <a:picLocks noChangeAspect="1"/>
            </p:cNvPicPr>
            <p:nvPr/>
          </p:nvPicPr>
          <p:blipFill>
            <a:blip r:embed="rId5"/>
            <a:srcRect l="-6" r="-6"/>
            <a:stretch/>
          </p:blipFill>
          <p:spPr>
            <a:xfrm>
              <a:off x="5404159" y="1676095"/>
              <a:ext cx="1524305" cy="1414577"/>
            </a:xfrm>
            <a:prstGeom prst="rect">
              <a:avLst/>
            </a:prstGeom>
          </p:spPr>
        </p:pic>
        <p:sp>
          <p:nvSpPr>
            <p:cNvPr id="16" name="Shape 7"/>
            <p:cNvSpPr/>
            <p:nvPr/>
          </p:nvSpPr>
          <p:spPr>
            <a:xfrm>
              <a:off x="5961029" y="1857146"/>
              <a:ext cx="409651" cy="495605"/>
            </a:xfrm>
            <a:prstGeom prst="roundRect">
              <a:avLst>
                <a:gd name="adj" fmla="val 83057"/>
              </a:avLst>
            </a:prstGeom>
            <a:solidFill>
              <a:srgbClr val="F0FDF4"/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7" name="Image 7" descr="preencoded.png"/>
            <p:cNvPicPr>
              <a:picLocks noChangeAspect="1"/>
            </p:cNvPicPr>
            <p:nvPr/>
          </p:nvPicPr>
          <p:blipFill>
            <a:blip r:embed="rId9"/>
            <a:srcRect t="-45" b="-45"/>
            <a:stretch/>
          </p:blipFill>
          <p:spPr>
            <a:xfrm>
              <a:off x="6036924" y="1981505"/>
              <a:ext cx="256946" cy="228600"/>
            </a:xfrm>
            <a:prstGeom prst="rect">
              <a:avLst/>
            </a:prstGeom>
          </p:spPr>
        </p:pic>
        <p:sp>
          <p:nvSpPr>
            <p:cNvPr id="18" name="Text 8"/>
            <p:cNvSpPr txBox="1"/>
            <p:nvPr/>
          </p:nvSpPr>
          <p:spPr>
            <a:xfrm>
              <a:off x="5480054" y="2428646"/>
              <a:ext cx="1371600" cy="17190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00" b="1" dirty="0">
                  <a:solidFill>
                    <a:srgbClr val="1F2937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Data Cleansing</a:t>
              </a:r>
              <a:endParaRPr lang="en-US" sz="1000" dirty="0"/>
            </a:p>
          </p:txBody>
        </p:sp>
        <p:sp>
          <p:nvSpPr>
            <p:cNvPr id="19" name="Text 9"/>
            <p:cNvSpPr txBox="1"/>
            <p:nvPr/>
          </p:nvSpPr>
          <p:spPr>
            <a:xfrm>
              <a:off x="5489198" y="2633472"/>
              <a:ext cx="1353312" cy="31455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rgbClr val="6B7280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Text Formula, TRIM, PROPER</a:t>
              </a:r>
              <a:endParaRPr lang="en-US" sz="1200" dirty="0"/>
            </a:p>
          </p:txBody>
        </p:sp>
        <p:pic>
          <p:nvPicPr>
            <p:cNvPr id="20" name="Image 8" descr="preencoded.png"/>
            <p:cNvPicPr>
              <a:picLocks noChangeAspect="1"/>
            </p:cNvPicPr>
            <p:nvPr/>
          </p:nvPicPr>
          <p:blipFill>
            <a:blip r:embed="rId7"/>
            <a:srcRect l="-6" r="-6"/>
            <a:stretch/>
          </p:blipFill>
          <p:spPr>
            <a:xfrm>
              <a:off x="7022647" y="4138574"/>
              <a:ext cx="1524305" cy="1414577"/>
            </a:xfrm>
            <a:prstGeom prst="rect">
              <a:avLst/>
            </a:prstGeom>
          </p:spPr>
        </p:pic>
        <p:sp>
          <p:nvSpPr>
            <p:cNvPr id="21" name="Shape 10"/>
            <p:cNvSpPr/>
            <p:nvPr/>
          </p:nvSpPr>
          <p:spPr>
            <a:xfrm>
              <a:off x="7608778" y="4281221"/>
              <a:ext cx="352044" cy="495605"/>
            </a:xfrm>
            <a:prstGeom prst="roundRect">
              <a:avLst>
                <a:gd name="adj" fmla="val 112320"/>
              </a:avLst>
            </a:prstGeom>
            <a:solidFill>
              <a:srgbClr val="F0FDF4"/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2" name="Image 9" descr="preencoded.png"/>
            <p:cNvPicPr>
              <a:picLocks noChangeAspect="1"/>
            </p:cNvPicPr>
            <p:nvPr/>
          </p:nvPicPr>
          <p:blipFill>
            <a:blip r:embed="rId10"/>
            <a:srcRect l="-57" r="-57"/>
            <a:stretch/>
          </p:blipFill>
          <p:spPr>
            <a:xfrm>
              <a:off x="7684673" y="4405579"/>
              <a:ext cx="200254" cy="228600"/>
            </a:xfrm>
            <a:prstGeom prst="rect">
              <a:avLst/>
            </a:prstGeom>
          </p:spPr>
        </p:pic>
        <p:sp>
          <p:nvSpPr>
            <p:cNvPr id="23" name="Text 11"/>
            <p:cNvSpPr txBox="1"/>
            <p:nvPr/>
          </p:nvSpPr>
          <p:spPr>
            <a:xfrm>
              <a:off x="7015332" y="4852721"/>
              <a:ext cx="1540764" cy="17190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00" b="1" dirty="0">
                  <a:solidFill>
                    <a:srgbClr val="1F2937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Logic &amp; Validation</a:t>
              </a:r>
              <a:endParaRPr lang="en-US" sz="1000" dirty="0"/>
            </a:p>
          </p:txBody>
        </p:sp>
        <p:sp>
          <p:nvSpPr>
            <p:cNvPr id="24" name="Text 12"/>
            <p:cNvSpPr txBox="1"/>
            <p:nvPr/>
          </p:nvSpPr>
          <p:spPr>
            <a:xfrm>
              <a:off x="7108601" y="5057546"/>
              <a:ext cx="1353312" cy="31455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rgbClr val="6B7280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IF Nested, AND/OR, Validation</a:t>
              </a:r>
              <a:endParaRPr lang="en-US" sz="1400" dirty="0"/>
            </a:p>
          </p:txBody>
        </p:sp>
        <p:pic>
          <p:nvPicPr>
            <p:cNvPr id="25" name="Image 10" descr="preencoded.png"/>
            <p:cNvPicPr>
              <a:picLocks noChangeAspect="1"/>
            </p:cNvPicPr>
            <p:nvPr/>
          </p:nvPicPr>
          <p:blipFill>
            <a:blip r:embed="rId5"/>
            <a:srcRect l="-6" r="-6"/>
            <a:stretch/>
          </p:blipFill>
          <p:spPr>
            <a:xfrm>
              <a:off x="8642050" y="1676095"/>
              <a:ext cx="1524305" cy="1414577"/>
            </a:xfrm>
            <a:prstGeom prst="rect">
              <a:avLst/>
            </a:prstGeom>
          </p:spPr>
        </p:pic>
        <p:sp>
          <p:nvSpPr>
            <p:cNvPr id="26" name="Shape 13"/>
            <p:cNvSpPr/>
            <p:nvPr/>
          </p:nvSpPr>
          <p:spPr>
            <a:xfrm>
              <a:off x="9213550" y="1857146"/>
              <a:ext cx="381305" cy="495605"/>
            </a:xfrm>
            <a:prstGeom prst="roundRect">
              <a:avLst>
                <a:gd name="adj" fmla="val 95923"/>
              </a:avLst>
            </a:prstGeom>
            <a:solidFill>
              <a:srgbClr val="F0FDF4"/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" name="Image 11" descr="preencoded.png"/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9290359" y="1981505"/>
              <a:ext cx="228600" cy="228600"/>
            </a:xfrm>
            <a:prstGeom prst="rect">
              <a:avLst/>
            </a:prstGeom>
          </p:spPr>
        </p:pic>
        <p:sp>
          <p:nvSpPr>
            <p:cNvPr id="28" name="Text 14"/>
            <p:cNvSpPr txBox="1"/>
            <p:nvPr/>
          </p:nvSpPr>
          <p:spPr>
            <a:xfrm>
              <a:off x="8718859" y="2428646"/>
              <a:ext cx="1371600" cy="17190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00" b="1" dirty="0">
                  <a:solidFill>
                    <a:srgbClr val="1F2937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Time Mastery</a:t>
              </a:r>
              <a:endParaRPr lang="en-US" sz="1000" dirty="0"/>
            </a:p>
          </p:txBody>
        </p:sp>
        <p:sp>
          <p:nvSpPr>
            <p:cNvPr id="29" name="Text 15"/>
            <p:cNvSpPr txBox="1"/>
            <p:nvPr/>
          </p:nvSpPr>
          <p:spPr>
            <a:xfrm>
              <a:off x="8728003" y="2633472"/>
              <a:ext cx="1353312" cy="31455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rgbClr val="6B7280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DATEDIF, WORKDAY, SLA Tracking</a:t>
              </a:r>
              <a:endParaRPr lang="en-US" sz="1400" dirty="0"/>
            </a:p>
          </p:txBody>
        </p:sp>
        <p:pic>
          <p:nvPicPr>
            <p:cNvPr id="40" name="Image 16" descr="preencoded.png"/>
            <p:cNvPicPr>
              <a:picLocks noChangeAspect="1"/>
            </p:cNvPicPr>
            <p:nvPr/>
          </p:nvPicPr>
          <p:blipFill>
            <a:blip r:embed="rId12">
              <a:alphaModFix amt="60000"/>
            </a:blip>
            <a:srcRect t="-485" b="-485"/>
            <a:stretch/>
          </p:blipFill>
          <p:spPr>
            <a:xfrm>
              <a:off x="2913334" y="3090672"/>
              <a:ext cx="28346" cy="286207"/>
            </a:xfrm>
            <a:prstGeom prst="rect">
              <a:avLst/>
            </a:prstGeom>
          </p:spPr>
        </p:pic>
        <p:pic>
          <p:nvPicPr>
            <p:cNvPr id="41" name="Image 17" descr="preencoded.png"/>
            <p:cNvPicPr>
              <a:picLocks noChangeAspect="1"/>
            </p:cNvPicPr>
            <p:nvPr/>
          </p:nvPicPr>
          <p:blipFill>
            <a:blip r:embed="rId12">
              <a:alphaModFix amt="60000"/>
            </a:blip>
            <a:srcRect t="-485" b="-485"/>
            <a:stretch/>
          </p:blipFill>
          <p:spPr>
            <a:xfrm>
              <a:off x="4531822" y="3853282"/>
              <a:ext cx="28346" cy="286207"/>
            </a:xfrm>
            <a:prstGeom prst="rect">
              <a:avLst/>
            </a:prstGeom>
          </p:spPr>
        </p:pic>
        <p:pic>
          <p:nvPicPr>
            <p:cNvPr id="42" name="Image 18" descr="preencoded.png"/>
            <p:cNvPicPr>
              <a:picLocks noChangeAspect="1"/>
            </p:cNvPicPr>
            <p:nvPr/>
          </p:nvPicPr>
          <p:blipFill>
            <a:blip r:embed="rId12">
              <a:alphaModFix amt="60000"/>
            </a:blip>
            <a:srcRect t="-485" b="-485"/>
            <a:stretch/>
          </p:blipFill>
          <p:spPr>
            <a:xfrm>
              <a:off x="6151224" y="3090672"/>
              <a:ext cx="28346" cy="286207"/>
            </a:xfrm>
            <a:prstGeom prst="rect">
              <a:avLst/>
            </a:prstGeom>
          </p:spPr>
        </p:pic>
        <p:pic>
          <p:nvPicPr>
            <p:cNvPr id="43" name="Image 19" descr="preencoded.png"/>
            <p:cNvPicPr>
              <a:picLocks noChangeAspect="1"/>
            </p:cNvPicPr>
            <p:nvPr/>
          </p:nvPicPr>
          <p:blipFill>
            <a:blip r:embed="rId12">
              <a:alphaModFix amt="60000"/>
            </a:blip>
            <a:srcRect t="-485" b="-485"/>
            <a:stretch/>
          </p:blipFill>
          <p:spPr>
            <a:xfrm>
              <a:off x="7770626" y="3853282"/>
              <a:ext cx="28346" cy="286207"/>
            </a:xfrm>
            <a:prstGeom prst="rect">
              <a:avLst/>
            </a:prstGeom>
          </p:spPr>
        </p:pic>
        <p:pic>
          <p:nvPicPr>
            <p:cNvPr id="44" name="Image 20" descr="preencoded.png"/>
            <p:cNvPicPr>
              <a:picLocks noChangeAspect="1"/>
            </p:cNvPicPr>
            <p:nvPr/>
          </p:nvPicPr>
          <p:blipFill>
            <a:blip r:embed="rId12">
              <a:alphaModFix amt="60000"/>
            </a:blip>
            <a:srcRect t="-485" b="-485"/>
            <a:stretch/>
          </p:blipFill>
          <p:spPr>
            <a:xfrm>
              <a:off x="9390029" y="3090672"/>
              <a:ext cx="28346" cy="286207"/>
            </a:xfrm>
            <a:prstGeom prst="rect">
              <a:avLst/>
            </a:prstGeom>
          </p:spPr>
        </p:pic>
        <p:pic>
          <p:nvPicPr>
            <p:cNvPr id="47" name="Image 23" descr="preencoded.png"/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2689306" y="3376879"/>
              <a:ext cx="476402" cy="476402"/>
            </a:xfrm>
            <a:prstGeom prst="rect">
              <a:avLst/>
            </a:prstGeom>
          </p:spPr>
        </p:pic>
        <p:sp>
          <p:nvSpPr>
            <p:cNvPr id="48" name="Text 22"/>
            <p:cNvSpPr/>
            <p:nvPr/>
          </p:nvSpPr>
          <p:spPr>
            <a:xfrm>
              <a:off x="2660959" y="3376879"/>
              <a:ext cx="534010" cy="47640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500" b="1" dirty="0">
                  <a:solidFill>
                    <a:srgbClr val="107C41"/>
                  </a:solidFill>
                  <a:latin typeface="Poppins" pitchFamily="34" charset="0"/>
                  <a:ea typeface="Poppins" pitchFamily="34" charset="-122"/>
                  <a:cs typeface="Poppins" pitchFamily="34" charset="-120"/>
                </a:rPr>
                <a:t>1</a:t>
              </a:r>
              <a:endParaRPr lang="en-US" sz="1500" dirty="0"/>
            </a:p>
          </p:txBody>
        </p:sp>
        <p:pic>
          <p:nvPicPr>
            <p:cNvPr id="49" name="Image 24" descr="preencoded.png"/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4308708" y="3376879"/>
              <a:ext cx="476402" cy="476402"/>
            </a:xfrm>
            <a:prstGeom prst="rect">
              <a:avLst/>
            </a:prstGeom>
          </p:spPr>
        </p:pic>
        <p:sp>
          <p:nvSpPr>
            <p:cNvPr id="50" name="Text 23"/>
            <p:cNvSpPr/>
            <p:nvPr/>
          </p:nvSpPr>
          <p:spPr>
            <a:xfrm>
              <a:off x="4279447" y="3376879"/>
              <a:ext cx="534010" cy="47640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500" b="1" dirty="0">
                  <a:solidFill>
                    <a:srgbClr val="107C41"/>
                  </a:solidFill>
                  <a:latin typeface="Poppins" pitchFamily="34" charset="0"/>
                  <a:ea typeface="Poppins" pitchFamily="34" charset="-122"/>
                  <a:cs typeface="Poppins" pitchFamily="34" charset="-120"/>
                </a:rPr>
                <a:t>2</a:t>
              </a:r>
              <a:endParaRPr lang="en-US" sz="1500" dirty="0"/>
            </a:p>
          </p:txBody>
        </p:sp>
        <p:pic>
          <p:nvPicPr>
            <p:cNvPr id="51" name="Image 25" descr="preencoded.png"/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5927196" y="3376879"/>
              <a:ext cx="476402" cy="476402"/>
            </a:xfrm>
            <a:prstGeom prst="rect">
              <a:avLst/>
            </a:prstGeom>
          </p:spPr>
        </p:pic>
        <p:sp>
          <p:nvSpPr>
            <p:cNvPr id="52" name="Text 24"/>
            <p:cNvSpPr/>
            <p:nvPr/>
          </p:nvSpPr>
          <p:spPr>
            <a:xfrm>
              <a:off x="5898850" y="3376879"/>
              <a:ext cx="534010" cy="47640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500" b="1" dirty="0">
                  <a:solidFill>
                    <a:srgbClr val="107C41"/>
                  </a:solidFill>
                  <a:latin typeface="Poppins" pitchFamily="34" charset="0"/>
                  <a:ea typeface="Poppins" pitchFamily="34" charset="-122"/>
                  <a:cs typeface="Poppins" pitchFamily="34" charset="-120"/>
                </a:rPr>
                <a:t>3</a:t>
              </a:r>
              <a:endParaRPr lang="en-US" sz="1500" dirty="0"/>
            </a:p>
          </p:txBody>
        </p:sp>
        <p:pic>
          <p:nvPicPr>
            <p:cNvPr id="53" name="Image 26" descr="preencoded.png"/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7546598" y="3376879"/>
              <a:ext cx="476402" cy="476402"/>
            </a:xfrm>
            <a:prstGeom prst="rect">
              <a:avLst/>
            </a:prstGeom>
          </p:spPr>
        </p:pic>
        <p:sp>
          <p:nvSpPr>
            <p:cNvPr id="54" name="Text 25"/>
            <p:cNvSpPr/>
            <p:nvPr/>
          </p:nvSpPr>
          <p:spPr>
            <a:xfrm>
              <a:off x="7518252" y="3376879"/>
              <a:ext cx="534010" cy="47640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500" b="1" dirty="0">
                  <a:solidFill>
                    <a:srgbClr val="107C41"/>
                  </a:solidFill>
                  <a:latin typeface="Poppins" pitchFamily="34" charset="0"/>
                  <a:ea typeface="Poppins" pitchFamily="34" charset="-122"/>
                  <a:cs typeface="Poppins" pitchFamily="34" charset="-120"/>
                </a:rPr>
                <a:t>4</a:t>
              </a:r>
              <a:endParaRPr lang="en-US" sz="1500" dirty="0"/>
            </a:p>
          </p:txBody>
        </p:sp>
        <p:pic>
          <p:nvPicPr>
            <p:cNvPr id="55" name="Image 27" descr="preencoded.png"/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9166001" y="3376879"/>
              <a:ext cx="476402" cy="476402"/>
            </a:xfrm>
            <a:prstGeom prst="rect">
              <a:avLst/>
            </a:prstGeom>
          </p:spPr>
        </p:pic>
        <p:sp>
          <p:nvSpPr>
            <p:cNvPr id="56" name="Text 26"/>
            <p:cNvSpPr/>
            <p:nvPr/>
          </p:nvSpPr>
          <p:spPr>
            <a:xfrm>
              <a:off x="9137654" y="3376879"/>
              <a:ext cx="534010" cy="47640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500" b="1" dirty="0">
                  <a:solidFill>
                    <a:srgbClr val="107C41"/>
                  </a:solidFill>
                  <a:latin typeface="Poppins" pitchFamily="34" charset="0"/>
                  <a:ea typeface="Poppins" pitchFamily="34" charset="-122"/>
                  <a:cs typeface="Poppins" pitchFamily="34" charset="-120"/>
                </a:rPr>
                <a:t>5</a:t>
              </a:r>
              <a:endParaRPr lang="en-US" sz="1500" dirty="0"/>
            </a:p>
          </p:txBody>
        </p:sp>
      </p:grpSp>
      <p:pic>
        <p:nvPicPr>
          <p:cNvPr id="61" name="Image 30" descr="preencoded.png"/>
          <p:cNvPicPr>
            <a:picLocks noChangeAspect="1"/>
          </p:cNvPicPr>
          <p:nvPr/>
        </p:nvPicPr>
        <p:blipFill>
          <a:blip r:embed="rId14"/>
          <a:srcRect l="-19" r="-19"/>
          <a:stretch/>
        </p:blipFill>
        <p:spPr>
          <a:xfrm>
            <a:off x="0" y="0"/>
            <a:ext cx="12191695" cy="761695"/>
          </a:xfrm>
          <a:prstGeom prst="rect">
            <a:avLst/>
          </a:prstGeom>
        </p:spPr>
      </p:pic>
      <p:pic>
        <p:nvPicPr>
          <p:cNvPr id="62" name="Image 31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63" name="Image 32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62356" y="290779"/>
            <a:ext cx="171907" cy="171907"/>
          </a:xfrm>
          <a:prstGeom prst="rect">
            <a:avLst/>
          </a:prstGeom>
        </p:spPr>
      </p:pic>
      <p:sp>
        <p:nvSpPr>
          <p:cNvPr id="64" name="Text 29"/>
          <p:cNvSpPr txBox="1"/>
          <p:nvPr/>
        </p:nvSpPr>
        <p:spPr>
          <a:xfrm>
            <a:off x="990295" y="147218"/>
            <a:ext cx="2487168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ROADMAP PELATIHAN</a:t>
            </a:r>
            <a:endParaRPr lang="en-US" sz="1800" dirty="0"/>
          </a:p>
        </p:txBody>
      </p:sp>
      <p:sp>
        <p:nvSpPr>
          <p:cNvPr id="65" name="Text 30"/>
          <p:cNvSpPr txBox="1"/>
          <p:nvPr/>
        </p:nvSpPr>
        <p:spPr>
          <a:xfrm>
            <a:off x="990295" y="452628"/>
            <a:ext cx="248716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 Modul Komprehensif</a:t>
            </a:r>
            <a:endParaRPr lang="en-US" sz="900" dirty="0"/>
          </a:p>
        </p:txBody>
      </p:sp>
      <p:pic>
        <p:nvPicPr>
          <p:cNvPr id="66" name="Image 33" descr="preencoded.png"/>
          <p:cNvPicPr>
            <a:picLocks noChangeAspect="1"/>
          </p:cNvPicPr>
          <p:nvPr/>
        </p:nvPicPr>
        <p:blipFill>
          <a:blip r:embed="rId17"/>
          <a:srcRect t="205" b="205"/>
          <a:stretch/>
        </p:blipFill>
        <p:spPr>
          <a:xfrm>
            <a:off x="10179101" y="147218"/>
            <a:ext cx="1561795" cy="457200"/>
          </a:xfrm>
          <a:prstGeom prst="rect">
            <a:avLst/>
          </a:prstGeom>
        </p:spPr>
      </p:pic>
      <p:sp>
        <p:nvSpPr>
          <p:cNvPr id="67" name="Shape 31"/>
          <p:cNvSpPr/>
          <p:nvPr/>
        </p:nvSpPr>
        <p:spPr>
          <a:xfrm>
            <a:off x="0" y="6467551"/>
            <a:ext cx="12191695" cy="390449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8" name="Shape 32"/>
          <p:cNvSpPr/>
          <p:nvPr/>
        </p:nvSpPr>
        <p:spPr>
          <a:xfrm>
            <a:off x="0" y="6467551"/>
            <a:ext cx="12191695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9" name="Text 33"/>
          <p:cNvSpPr txBox="1"/>
          <p:nvPr/>
        </p:nvSpPr>
        <p:spPr>
          <a:xfrm>
            <a:off x="457200" y="6590995"/>
            <a:ext cx="213146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Intermediate Excel Training Module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l="-1" r="-1"/>
          <a:stretch/>
        </p:blipFill>
        <p:spPr>
          <a:xfrm>
            <a:off x="304495" y="1067105"/>
            <a:ext cx="2838298" cy="3228746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04749" y="1571854"/>
            <a:ext cx="243870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 txBox="1"/>
          <p:nvPr/>
        </p:nvSpPr>
        <p:spPr>
          <a:xfrm>
            <a:off x="504749" y="1266444"/>
            <a:ext cx="2514600" cy="22951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Konsep Tanggal Excel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04749" y="1695298"/>
            <a:ext cx="253654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Serial Number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504749" y="1886407"/>
            <a:ext cx="251460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Excel menyimpan tanggal sebagai angka urut. </a:t>
            </a:r>
            <a:endParaRPr lang="en-US" sz="900" dirty="0"/>
          </a:p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 = 1 Jan 1900.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504749" y="2352751"/>
            <a:ext cx="253654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Shortcut Penting</a:t>
            </a:r>
            <a:endParaRPr lang="en-US" sz="900" dirty="0"/>
          </a:p>
        </p:txBody>
      </p:sp>
      <p:sp>
        <p:nvSpPr>
          <p:cNvPr id="9" name="Shape 6"/>
          <p:cNvSpPr/>
          <p:nvPr/>
        </p:nvSpPr>
        <p:spPr>
          <a:xfrm>
            <a:off x="504749" y="2542946"/>
            <a:ext cx="2438705" cy="304495"/>
          </a:xfrm>
          <a:prstGeom prst="roundRect">
            <a:avLst>
              <a:gd name="adj" fmla="val 75075"/>
            </a:avLst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 txBox="1"/>
          <p:nvPr/>
        </p:nvSpPr>
        <p:spPr>
          <a:xfrm>
            <a:off x="580644" y="2619756"/>
            <a:ext cx="90708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Hari Ini (Static)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2242109" y="2619756"/>
            <a:ext cx="629107" cy="152705"/>
          </a:xfrm>
          <a:prstGeom prst="roundRect">
            <a:avLst>
              <a:gd name="adj" fmla="val 299401"/>
            </a:avLst>
          </a:prstGeom>
          <a:solidFill>
            <a:srgbClr val="E5E7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 txBox="1"/>
          <p:nvPr/>
        </p:nvSpPr>
        <p:spPr>
          <a:xfrm>
            <a:off x="2242109" y="2619756"/>
            <a:ext cx="705002" cy="1527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38100" tIns="0" rIns="3810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74151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CTRL + ;</a:t>
            </a:r>
            <a:endParaRPr lang="en-US" sz="900" dirty="0"/>
          </a:p>
        </p:txBody>
      </p:sp>
      <p:sp>
        <p:nvSpPr>
          <p:cNvPr id="13" name="Shape 10"/>
          <p:cNvSpPr/>
          <p:nvPr/>
        </p:nvSpPr>
        <p:spPr>
          <a:xfrm>
            <a:off x="504749" y="2885846"/>
            <a:ext cx="2438705" cy="304495"/>
          </a:xfrm>
          <a:prstGeom prst="roundRect">
            <a:avLst>
              <a:gd name="adj" fmla="val 75075"/>
            </a:avLst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 txBox="1"/>
          <p:nvPr/>
        </p:nvSpPr>
        <p:spPr>
          <a:xfrm>
            <a:off x="580644" y="2962656"/>
            <a:ext cx="85313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Jam Sekarang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1693469" y="2962656"/>
            <a:ext cx="1181405" cy="152705"/>
          </a:xfrm>
          <a:prstGeom prst="roundRect">
            <a:avLst>
              <a:gd name="adj" fmla="val 299401"/>
            </a:avLst>
          </a:prstGeom>
          <a:solidFill>
            <a:srgbClr val="E5E7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 txBox="1"/>
          <p:nvPr/>
        </p:nvSpPr>
        <p:spPr>
          <a:xfrm>
            <a:off x="1693469" y="2962656"/>
            <a:ext cx="1257300" cy="1527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38100" tIns="0" rIns="3810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74151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CTRL + SHIFT + ;</a:t>
            </a:r>
            <a:endParaRPr lang="en-US" sz="900" dirty="0"/>
          </a:p>
        </p:txBody>
      </p:sp>
      <p:sp>
        <p:nvSpPr>
          <p:cNvPr id="17" name="Text 14"/>
          <p:cNvSpPr txBox="1"/>
          <p:nvPr/>
        </p:nvSpPr>
        <p:spPr>
          <a:xfrm>
            <a:off x="504749" y="3343046"/>
            <a:ext cx="253654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Format Cell</a:t>
            </a:r>
            <a:endParaRPr lang="en-US" sz="900" dirty="0"/>
          </a:p>
        </p:txBody>
      </p:sp>
      <p:sp>
        <p:nvSpPr>
          <p:cNvPr id="18" name="Text 15"/>
          <p:cNvSpPr txBox="1"/>
          <p:nvPr/>
        </p:nvSpPr>
        <p:spPr>
          <a:xfrm>
            <a:off x="504749" y="3534156"/>
            <a:ext cx="251460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Jika hasil rumus berupa angka aneh (misal: 44562), ubah format cell dari </a:t>
            </a:r>
            <a:r>
              <a:rPr lang="en-US" sz="9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General</a:t>
            </a: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ke </a:t>
            </a:r>
            <a:r>
              <a:rPr lang="en-US" sz="9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Date</a:t>
            </a: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900" dirty="0"/>
          </a:p>
        </p:txBody>
      </p:sp>
      <p:sp>
        <p:nvSpPr>
          <p:cNvPr id="19" name="Shape 16"/>
          <p:cNvSpPr/>
          <p:nvPr/>
        </p:nvSpPr>
        <p:spPr>
          <a:xfrm>
            <a:off x="304495" y="4448556"/>
            <a:ext cx="2838298" cy="1790395"/>
          </a:xfrm>
          <a:prstGeom prst="roundRect">
            <a:avLst>
              <a:gd name="adj" fmla="val 6520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6344" y="4610405"/>
            <a:ext cx="152705" cy="152705"/>
          </a:xfrm>
          <a:prstGeom prst="rect">
            <a:avLst/>
          </a:prstGeom>
        </p:spPr>
      </p:pic>
      <p:sp>
        <p:nvSpPr>
          <p:cNvPr id="21" name="Text 17"/>
          <p:cNvSpPr txBox="1"/>
          <p:nvPr/>
        </p:nvSpPr>
        <p:spPr>
          <a:xfrm>
            <a:off x="694944" y="4610405"/>
            <a:ext cx="15645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E40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Sheet "Libur" (Range A:A)</a:t>
            </a:r>
            <a:endParaRPr lang="en-US" sz="900" dirty="0"/>
          </a:p>
        </p:txBody>
      </p:sp>
      <p:graphicFrame>
        <p:nvGraphicFramePr>
          <p:cNvPr id="22" name="Table 0"/>
          <p:cNvGraphicFramePr>
            <a:graphicFrameLocks noGrp="1"/>
          </p:cNvGraphicFramePr>
          <p:nvPr/>
        </p:nvGraphicFramePr>
        <p:xfrm>
          <a:off x="466344" y="4839005"/>
          <a:ext cx="2514600" cy="1239012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975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00" b="1" dirty="0">
                          <a:solidFill>
                            <a:srgbClr val="1E40A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Tanggal Libur</a:t>
                      </a:r>
                      <a:endParaRPr lang="en-US" sz="9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D4A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4A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4A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4A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75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00" dirty="0">
                          <a:solidFill>
                            <a:srgbClr val="4B5563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01-01-2024 (Tahun Baru)</a:t>
                      </a:r>
                      <a:endParaRPr lang="en-US" sz="9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D4A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4A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4A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4A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5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00" dirty="0">
                          <a:solidFill>
                            <a:srgbClr val="4B5563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17-08-2024 (Kemerdekaan)</a:t>
                      </a:r>
                      <a:endParaRPr lang="en-US" sz="9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D4A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4A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4A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4A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5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00" dirty="0">
                          <a:solidFill>
                            <a:srgbClr val="4B5563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25-12-2024 (Natal)</a:t>
                      </a:r>
                      <a:endParaRPr lang="en-US" sz="9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D4A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4A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4A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4A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Shape 18"/>
          <p:cNvSpPr/>
          <p:nvPr/>
        </p:nvSpPr>
        <p:spPr>
          <a:xfrm>
            <a:off x="0" y="6543446"/>
            <a:ext cx="12191695" cy="314554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19"/>
          <p:cNvSpPr/>
          <p:nvPr/>
        </p:nvSpPr>
        <p:spPr>
          <a:xfrm>
            <a:off x="0" y="6543446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0"/>
          <p:cNvSpPr txBox="1"/>
          <p:nvPr/>
        </p:nvSpPr>
        <p:spPr>
          <a:xfrm>
            <a:off x="457200" y="6629400"/>
            <a:ext cx="566745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Gunakan NETWORKDAYS.INTL jika hari libur mingguan bukan Sabtu-Minggu (misal: Shift Workers)</a:t>
            </a:r>
            <a:endParaRPr lang="en-US" sz="900" dirty="0"/>
          </a:p>
        </p:txBody>
      </p:sp>
      <p:pic>
        <p:nvPicPr>
          <p:cNvPr id="27" name="Image 2" descr="preencoded.png"/>
          <p:cNvPicPr>
            <a:picLocks noChangeAspect="1"/>
          </p:cNvPicPr>
          <p:nvPr/>
        </p:nvPicPr>
        <p:blipFill>
          <a:blip r:embed="rId5"/>
          <a:srcRect t="-2" b="-2"/>
          <a:stretch/>
        </p:blipFill>
        <p:spPr>
          <a:xfrm>
            <a:off x="3372307" y="1067105"/>
            <a:ext cx="4162349" cy="2490826"/>
          </a:xfrm>
          <a:prstGeom prst="rect">
            <a:avLst/>
          </a:prstGeom>
        </p:spPr>
      </p:pic>
      <p:sp>
        <p:nvSpPr>
          <p:cNvPr id="28" name="Shape 22"/>
          <p:cNvSpPr/>
          <p:nvPr/>
        </p:nvSpPr>
        <p:spPr>
          <a:xfrm>
            <a:off x="3524098" y="1285646"/>
            <a:ext cx="381305" cy="381305"/>
          </a:xfrm>
          <a:prstGeom prst="roundRect">
            <a:avLst>
              <a:gd name="adj" fmla="val 95923"/>
            </a:avLst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24682" y="1386230"/>
            <a:ext cx="181051" cy="181051"/>
          </a:xfrm>
          <a:prstGeom prst="rect">
            <a:avLst/>
          </a:prstGeom>
        </p:spPr>
      </p:pic>
      <p:sp>
        <p:nvSpPr>
          <p:cNvPr id="30" name="Text 23"/>
          <p:cNvSpPr txBox="1"/>
          <p:nvPr/>
        </p:nvSpPr>
        <p:spPr>
          <a:xfrm>
            <a:off x="4019702" y="1266444"/>
            <a:ext cx="10387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DATEDIF</a:t>
            </a:r>
            <a:endParaRPr lang="en-US" sz="1300" dirty="0"/>
          </a:p>
        </p:txBody>
      </p:sp>
      <p:sp>
        <p:nvSpPr>
          <p:cNvPr id="31" name="Text 24"/>
          <p:cNvSpPr txBox="1"/>
          <p:nvPr/>
        </p:nvSpPr>
        <p:spPr>
          <a:xfrm>
            <a:off x="4019702" y="1533449"/>
            <a:ext cx="114482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Menghitung Durasi</a:t>
            </a:r>
            <a:endParaRPr lang="en-US" sz="900" dirty="0"/>
          </a:p>
        </p:txBody>
      </p:sp>
      <p:sp>
        <p:nvSpPr>
          <p:cNvPr id="32" name="Text 25"/>
          <p:cNvSpPr txBox="1"/>
          <p:nvPr/>
        </p:nvSpPr>
        <p:spPr>
          <a:xfrm>
            <a:off x="3524098" y="1762049"/>
            <a:ext cx="3934663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Menghitung selisih hari/bulan/tahun. Sering dipakai untuk menghitung umur paket di gudang (Aging).</a:t>
            </a:r>
            <a:endParaRPr lang="en-US" sz="900" dirty="0"/>
          </a:p>
        </p:txBody>
      </p:sp>
      <p:sp>
        <p:nvSpPr>
          <p:cNvPr id="33" name="Text 26"/>
          <p:cNvSpPr txBox="1"/>
          <p:nvPr/>
        </p:nvSpPr>
        <p:spPr>
          <a:xfrm>
            <a:off x="3524098" y="2563063"/>
            <a:ext cx="39721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Kasus: Lama paket tertahan.</a:t>
            </a:r>
            <a:endParaRPr lang="en-US" sz="900" dirty="0"/>
          </a:p>
        </p:txBody>
      </p:sp>
      <p:sp>
        <p:nvSpPr>
          <p:cNvPr id="34" name="Shape 27"/>
          <p:cNvSpPr/>
          <p:nvPr/>
        </p:nvSpPr>
        <p:spPr>
          <a:xfrm>
            <a:off x="3524098" y="2791663"/>
            <a:ext cx="3857854" cy="333756"/>
          </a:xfrm>
          <a:prstGeom prst="roundRect">
            <a:avLst>
              <a:gd name="adj" fmla="val 93933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28"/>
          <p:cNvSpPr txBox="1"/>
          <p:nvPr/>
        </p:nvSpPr>
        <p:spPr>
          <a:xfrm>
            <a:off x="3524098" y="2791663"/>
            <a:ext cx="3934663" cy="3337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76200" rIns="101600" bIns="7620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JetBrains Mono"/>
                <a:ea typeface="JetBrains Mono"/>
                <a:cs typeface="JetBrains Mono" pitchFamily="34" charset="-120"/>
              </a:rPr>
              <a:t> =DATEDIF(</a:t>
            </a:r>
            <a:r>
              <a:rPr lang="en-US" sz="1200" b="1" dirty="0" err="1">
                <a:solidFill>
                  <a:srgbClr val="334155"/>
                </a:solidFill>
                <a:latin typeface="JetBrains Mono"/>
                <a:ea typeface="JetBrains Mono"/>
                <a:cs typeface="JetBrains Mono" pitchFamily="34" charset="-120"/>
              </a:rPr>
              <a:t>Tanggal</a:t>
            </a:r>
            <a:r>
              <a:rPr lang="en-US" sz="1200" b="1" dirty="0">
                <a:solidFill>
                  <a:srgbClr val="334155"/>
                </a:solidFill>
                <a:latin typeface="JetBrains Mono"/>
                <a:ea typeface="JetBrains Mono"/>
                <a:cs typeface="JetBrains Mono" pitchFamily="34" charset="-120"/>
              </a:rPr>
              <a:t> Awal, </a:t>
            </a:r>
            <a:r>
              <a:rPr lang="en-US" sz="1200" b="1" dirty="0" err="1">
                <a:solidFill>
                  <a:srgbClr val="6F42C1"/>
                </a:solidFill>
                <a:latin typeface="JetBrains Mono"/>
                <a:ea typeface="JetBrains Mono"/>
                <a:cs typeface="JetBrains Mono" pitchFamily="34" charset="-120"/>
              </a:rPr>
              <a:t>Tanggal</a:t>
            </a:r>
            <a:r>
              <a:rPr lang="en-US" sz="1200" b="1" dirty="0">
                <a:solidFill>
                  <a:srgbClr val="6F42C1"/>
                </a:solidFill>
                <a:latin typeface="JetBrains Mono"/>
                <a:ea typeface="JetBrains Mono"/>
                <a:cs typeface="JetBrains Mono" pitchFamily="34" charset="-120"/>
              </a:rPr>
              <a:t> Akhir,</a:t>
            </a:r>
            <a:r>
              <a:rPr lang="en-US" sz="1200" b="1" dirty="0">
                <a:solidFill>
                  <a:srgbClr val="334155"/>
                </a:solidFill>
                <a:latin typeface="JetBrains Mono"/>
                <a:ea typeface="JetBrains Mono"/>
                <a:cs typeface="JetBrains Mono" pitchFamily="34" charset="-120"/>
              </a:rPr>
              <a:t> </a:t>
            </a:r>
            <a:r>
              <a:rPr lang="en-US" sz="1200" b="1" dirty="0">
                <a:solidFill>
                  <a:srgbClr val="032F62"/>
                </a:solidFill>
                <a:latin typeface="JetBrains Mono"/>
                <a:ea typeface="JetBrains Mono"/>
                <a:cs typeface="JetBrains Mono" pitchFamily="34" charset="-120"/>
              </a:rPr>
              <a:t>"D"</a:t>
            </a:r>
            <a:r>
              <a:rPr lang="en-US" sz="1200" b="1" dirty="0">
                <a:solidFill>
                  <a:srgbClr val="334155"/>
                </a:solidFill>
                <a:latin typeface="JetBrains Mono"/>
                <a:ea typeface="JetBrains Mono"/>
                <a:cs typeface="JetBrains Mono" pitchFamily="34" charset="-120"/>
              </a:rPr>
              <a:t>) </a:t>
            </a:r>
            <a:endParaRPr lang="en-US" sz="1200" b="1" dirty="0">
              <a:latin typeface="JetBrains Mono"/>
              <a:ea typeface="JetBrains Mono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EBB7C5F-F1EB-2960-4F63-4527105FCFBD}"/>
              </a:ext>
            </a:extLst>
          </p:cNvPr>
          <p:cNvGrpSpPr/>
          <p:nvPr/>
        </p:nvGrpSpPr>
        <p:grpSpPr>
          <a:xfrm>
            <a:off x="3524098" y="3199486"/>
            <a:ext cx="648310" cy="210312"/>
            <a:chOff x="3524098" y="3199486"/>
            <a:chExt cx="648310" cy="210312"/>
          </a:xfrm>
        </p:grpSpPr>
        <p:sp>
          <p:nvSpPr>
            <p:cNvPr id="38" name="Shape 31"/>
            <p:cNvSpPr/>
            <p:nvPr/>
          </p:nvSpPr>
          <p:spPr>
            <a:xfrm>
              <a:off x="3524098" y="3199486"/>
              <a:ext cx="590702" cy="209398"/>
            </a:xfrm>
            <a:prstGeom prst="roundRect">
              <a:avLst>
                <a:gd name="adj" fmla="val 158793"/>
              </a:avLst>
            </a:prstGeom>
            <a:solidFill>
              <a:srgbClr val="EFF6FF"/>
            </a:solidFill>
            <a:ln w="12700">
              <a:solidFill>
                <a:srgbClr val="DBEAFE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32"/>
            <p:cNvSpPr txBox="1"/>
            <p:nvPr/>
          </p:nvSpPr>
          <p:spPr>
            <a:xfrm>
              <a:off x="3524098" y="3199486"/>
              <a:ext cx="648310" cy="2103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FFFF">
                  <a:alpha val="0"/>
                </a:srgbClr>
              </a:solidFill>
            </a:ln>
          </p:spPr>
          <p:txBody>
            <a:bodyPr wrap="square" lIns="63500" tIns="25400" rIns="63500" bIns="25400" rtlCol="0" anchor="ctr"/>
            <a:lstStyle/>
            <a:p>
              <a:pPr marL="0" indent="0" algn="l">
                <a:buNone/>
              </a:pPr>
              <a:r>
                <a:rPr lang="en-US" sz="800" b="1" dirty="0">
                  <a:solidFill>
                    <a:srgbClr val="1D4ED8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"D" = Days</a:t>
              </a:r>
              <a:endParaRPr lang="en-US" sz="800" dirty="0"/>
            </a:p>
          </p:txBody>
        </p:sp>
      </p:grpSp>
      <p:sp>
        <p:nvSpPr>
          <p:cNvPr id="40" name="Shape 33"/>
          <p:cNvSpPr/>
          <p:nvPr/>
        </p:nvSpPr>
        <p:spPr>
          <a:xfrm>
            <a:off x="4184294" y="3199486"/>
            <a:ext cx="733349" cy="209398"/>
          </a:xfrm>
          <a:prstGeom prst="roundRect">
            <a:avLst>
              <a:gd name="adj" fmla="val 158793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34"/>
          <p:cNvSpPr txBox="1"/>
          <p:nvPr/>
        </p:nvSpPr>
        <p:spPr>
          <a:xfrm>
            <a:off x="4184294" y="3199486"/>
            <a:ext cx="790956" cy="2103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63500" tIns="25400" rIns="63500" bIns="2540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1D4E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"M" = Months</a:t>
            </a:r>
            <a:endParaRPr lang="en-US" sz="800" dirty="0"/>
          </a:p>
        </p:txBody>
      </p:sp>
      <p:sp>
        <p:nvSpPr>
          <p:cNvPr id="42" name="Shape 35"/>
          <p:cNvSpPr/>
          <p:nvPr/>
        </p:nvSpPr>
        <p:spPr>
          <a:xfrm>
            <a:off x="4986223" y="3199486"/>
            <a:ext cx="619049" cy="209398"/>
          </a:xfrm>
          <a:prstGeom prst="roundRect">
            <a:avLst>
              <a:gd name="adj" fmla="val 158793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36"/>
          <p:cNvSpPr txBox="1"/>
          <p:nvPr/>
        </p:nvSpPr>
        <p:spPr>
          <a:xfrm>
            <a:off x="4986223" y="3199486"/>
            <a:ext cx="676656" cy="2103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63500" tIns="25400" rIns="63500" bIns="2540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1D4E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"Y" = Years</a:t>
            </a:r>
            <a:endParaRPr lang="en-US" sz="800" dirty="0"/>
          </a:p>
        </p:txBody>
      </p:sp>
      <p:pic>
        <p:nvPicPr>
          <p:cNvPr id="44" name="Image 4" descr="preencoded.png"/>
          <p:cNvPicPr>
            <a:picLocks noChangeAspect="1"/>
          </p:cNvPicPr>
          <p:nvPr/>
        </p:nvPicPr>
        <p:blipFill>
          <a:blip r:embed="rId7"/>
          <a:srcRect t="-2" b="-2"/>
          <a:stretch/>
        </p:blipFill>
        <p:spPr>
          <a:xfrm>
            <a:off x="7724851" y="1067105"/>
            <a:ext cx="4162349" cy="2490826"/>
          </a:xfrm>
          <a:prstGeom prst="rect">
            <a:avLst/>
          </a:prstGeom>
        </p:spPr>
      </p:pic>
      <p:sp>
        <p:nvSpPr>
          <p:cNvPr id="45" name="Shape 37"/>
          <p:cNvSpPr/>
          <p:nvPr/>
        </p:nvSpPr>
        <p:spPr>
          <a:xfrm>
            <a:off x="7877556" y="1285646"/>
            <a:ext cx="381305" cy="381305"/>
          </a:xfrm>
          <a:prstGeom prst="roundRect">
            <a:avLst>
              <a:gd name="adj" fmla="val 95923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6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77226" y="1386230"/>
            <a:ext cx="181051" cy="181051"/>
          </a:xfrm>
          <a:prstGeom prst="rect">
            <a:avLst/>
          </a:prstGeom>
        </p:spPr>
      </p:pic>
      <p:sp>
        <p:nvSpPr>
          <p:cNvPr id="47" name="Text 38"/>
          <p:cNvSpPr txBox="1"/>
          <p:nvPr/>
        </p:nvSpPr>
        <p:spPr>
          <a:xfrm>
            <a:off x="8372246" y="1266444"/>
            <a:ext cx="13149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NETWORKDAYS</a:t>
            </a:r>
            <a:endParaRPr lang="en-US" sz="1300" dirty="0"/>
          </a:p>
        </p:txBody>
      </p:sp>
      <p:sp>
        <p:nvSpPr>
          <p:cNvPr id="48" name="Text 39"/>
          <p:cNvSpPr txBox="1"/>
          <p:nvPr/>
        </p:nvSpPr>
        <p:spPr>
          <a:xfrm>
            <a:off x="8372246" y="1533449"/>
            <a:ext cx="13149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Hari Kerja Efektif</a:t>
            </a:r>
            <a:endParaRPr lang="en-US" sz="900" dirty="0"/>
          </a:p>
        </p:txBody>
      </p:sp>
      <p:sp>
        <p:nvSpPr>
          <p:cNvPr id="49" name="Text 40"/>
          <p:cNvSpPr txBox="1"/>
          <p:nvPr/>
        </p:nvSpPr>
        <p:spPr>
          <a:xfrm>
            <a:off x="7877556" y="1762049"/>
            <a:ext cx="3934663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Menghitung jumlah hari kerja antara dua tanggal, otomatis mengabaikan Sabtu-Minggu dan tanggal merah.</a:t>
            </a:r>
            <a:endParaRPr lang="en-US" sz="900" dirty="0"/>
          </a:p>
        </p:txBody>
      </p:sp>
      <p:sp>
        <p:nvSpPr>
          <p:cNvPr id="50" name="Text 41"/>
          <p:cNvSpPr txBox="1"/>
          <p:nvPr/>
        </p:nvSpPr>
        <p:spPr>
          <a:xfrm>
            <a:off x="7877556" y="2578608"/>
            <a:ext cx="39721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Kasus: KPI Lead Time (Tanpa Libur).</a:t>
            </a:r>
            <a:endParaRPr lang="en-US" sz="900" dirty="0"/>
          </a:p>
        </p:txBody>
      </p:sp>
      <p:sp>
        <p:nvSpPr>
          <p:cNvPr id="51" name="Shape 42"/>
          <p:cNvSpPr/>
          <p:nvPr/>
        </p:nvSpPr>
        <p:spPr>
          <a:xfrm>
            <a:off x="7877556" y="2807208"/>
            <a:ext cx="3857854" cy="333756"/>
          </a:xfrm>
          <a:prstGeom prst="roundRect">
            <a:avLst>
              <a:gd name="adj" fmla="val 93933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2" name="Text 43"/>
          <p:cNvSpPr txBox="1"/>
          <p:nvPr/>
        </p:nvSpPr>
        <p:spPr>
          <a:xfrm>
            <a:off x="7877556" y="2807208"/>
            <a:ext cx="3857853" cy="3337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76200" rIns="101600" bIns="76200" rtlCol="0" anchor="ctr"/>
          <a:lstStyle/>
          <a:p>
            <a:r>
              <a:rPr lang="en-US" sz="900" b="1" dirty="0">
                <a:solidFill>
                  <a:srgbClr val="334155"/>
                </a:solidFill>
                <a:latin typeface="JetBrains Mono"/>
                <a:ea typeface="JetBrains Mono"/>
                <a:cs typeface="JetBrains Mono" pitchFamily="34" charset="-120"/>
              </a:rPr>
              <a:t> =NETWORKDAYS(</a:t>
            </a:r>
            <a:r>
              <a:rPr lang="en-US" sz="900" b="1" dirty="0" err="1">
                <a:solidFill>
                  <a:srgbClr val="334155"/>
                </a:solidFill>
                <a:latin typeface="JetBrains Mono"/>
                <a:ea typeface="JetBrains Mono"/>
                <a:cs typeface="JetBrains Mono" pitchFamily="34" charset="-120"/>
              </a:rPr>
              <a:t>Tanggal</a:t>
            </a:r>
            <a:r>
              <a:rPr lang="en-US" sz="900" b="1" dirty="0">
                <a:solidFill>
                  <a:srgbClr val="334155"/>
                </a:solidFill>
                <a:latin typeface="JetBrains Mono"/>
                <a:ea typeface="JetBrains Mono"/>
                <a:cs typeface="JetBrains Mono" pitchFamily="34" charset="-120"/>
              </a:rPr>
              <a:t> Awal, </a:t>
            </a:r>
            <a:r>
              <a:rPr lang="en-US" sz="900" b="1" dirty="0" err="1">
                <a:solidFill>
                  <a:srgbClr val="334155"/>
                </a:solidFill>
                <a:latin typeface="JetBrains Mono"/>
                <a:ea typeface="JetBrains Mono"/>
                <a:cs typeface="JetBrains Mono" pitchFamily="34" charset="-120"/>
              </a:rPr>
              <a:t>Tanggal</a:t>
            </a:r>
            <a:r>
              <a:rPr lang="en-US" sz="900" b="1" dirty="0">
                <a:solidFill>
                  <a:srgbClr val="334155"/>
                </a:solidFill>
                <a:latin typeface="JetBrains Mono"/>
                <a:ea typeface="JetBrains Mono"/>
                <a:cs typeface="JetBrains Mono" pitchFamily="34" charset="-120"/>
              </a:rPr>
              <a:t>  Akhir,</a:t>
            </a:r>
            <a:r>
              <a:rPr lang="en-US" sz="900" b="1" dirty="0">
                <a:solidFill>
                  <a:srgbClr val="334155"/>
                </a:solidFill>
                <a:latin typeface="JetBrains Mono" pitchFamily="34" charset="0"/>
                <a:ea typeface="JetBrains Mono"/>
                <a:cs typeface="JetBrains Mono" pitchFamily="34" charset="-120"/>
              </a:rPr>
              <a:t> </a:t>
            </a:r>
            <a:r>
              <a:rPr lang="en-US" sz="900" b="1" dirty="0">
                <a:solidFill>
                  <a:srgbClr val="6F42C1"/>
                </a:solidFill>
                <a:latin typeface="JetBrains Mono" pitchFamily="34" charset="0"/>
                <a:ea typeface="JetBrains Mono"/>
                <a:cs typeface="JetBrains Mono" pitchFamily="34" charset="-120"/>
              </a:rPr>
              <a:t>Range Holiday</a:t>
            </a:r>
            <a:r>
              <a:rPr lang="en-US" sz="900" b="1" dirty="0">
                <a:solidFill>
                  <a:srgbClr val="334155"/>
                </a:solidFill>
                <a:latin typeface="JetBrains Mono" pitchFamily="34" charset="0"/>
                <a:ea typeface="JetBrains Mono"/>
                <a:cs typeface="JetBrains Mono" pitchFamily="34" charset="-120"/>
              </a:rPr>
              <a:t>) </a:t>
            </a:r>
            <a:endParaRPr lang="en-US" sz="900" b="1" dirty="0">
              <a:ea typeface="JetBrains Mono"/>
            </a:endParaRPr>
          </a:p>
        </p:txBody>
      </p:sp>
      <p:sp>
        <p:nvSpPr>
          <p:cNvPr id="54" name="Text 45"/>
          <p:cNvSpPr txBox="1"/>
          <p:nvPr/>
        </p:nvSpPr>
        <p:spPr>
          <a:xfrm>
            <a:off x="7877556" y="3176626"/>
            <a:ext cx="39721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*Libur!A:A merujuk ke list tanggal merah</a:t>
            </a:r>
            <a:endParaRPr lang="en-US" sz="1200" dirty="0"/>
          </a:p>
        </p:txBody>
      </p:sp>
      <p:pic>
        <p:nvPicPr>
          <p:cNvPr id="55" name="Image 6" descr="preencoded.png"/>
          <p:cNvPicPr>
            <a:picLocks noChangeAspect="1"/>
          </p:cNvPicPr>
          <p:nvPr/>
        </p:nvPicPr>
        <p:blipFill>
          <a:blip r:embed="rId9"/>
          <a:srcRect t="-2" b="-2"/>
          <a:stretch/>
        </p:blipFill>
        <p:spPr>
          <a:xfrm>
            <a:off x="3372307" y="3748126"/>
            <a:ext cx="4162349" cy="2490826"/>
          </a:xfrm>
          <a:prstGeom prst="rect">
            <a:avLst/>
          </a:prstGeom>
        </p:spPr>
      </p:pic>
      <p:pic>
        <p:nvPicPr>
          <p:cNvPr id="56" name="Image 7" descr="preencoded.png"/>
          <p:cNvPicPr>
            <a:picLocks noChangeAspect="1"/>
          </p:cNvPicPr>
          <p:nvPr/>
        </p:nvPicPr>
        <p:blipFill>
          <a:blip r:embed="rId10"/>
          <a:srcRect l="-505" r="-505"/>
          <a:stretch/>
        </p:blipFill>
        <p:spPr>
          <a:xfrm>
            <a:off x="3600907" y="4067251"/>
            <a:ext cx="228600" cy="181051"/>
          </a:xfrm>
          <a:prstGeom prst="rect">
            <a:avLst/>
          </a:prstGeom>
        </p:spPr>
      </p:pic>
      <p:sp>
        <p:nvSpPr>
          <p:cNvPr id="57" name="Text 46"/>
          <p:cNvSpPr txBox="1"/>
          <p:nvPr/>
        </p:nvSpPr>
        <p:spPr>
          <a:xfrm>
            <a:off x="4019702" y="3948379"/>
            <a:ext cx="13432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WORKDAY</a:t>
            </a:r>
            <a:endParaRPr lang="en-US" sz="1300" dirty="0"/>
          </a:p>
        </p:txBody>
      </p:sp>
      <p:sp>
        <p:nvSpPr>
          <p:cNvPr id="58" name="Text 47"/>
          <p:cNvSpPr txBox="1"/>
          <p:nvPr/>
        </p:nvSpPr>
        <p:spPr>
          <a:xfrm>
            <a:off x="4019702" y="4214470"/>
            <a:ext cx="150784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Estimasi Tanggal Selesai</a:t>
            </a:r>
            <a:endParaRPr lang="en-US" sz="900" dirty="0"/>
          </a:p>
        </p:txBody>
      </p:sp>
      <p:sp>
        <p:nvSpPr>
          <p:cNvPr id="59" name="Text 48"/>
          <p:cNvSpPr txBox="1"/>
          <p:nvPr/>
        </p:nvSpPr>
        <p:spPr>
          <a:xfrm>
            <a:off x="3524098" y="4443070"/>
            <a:ext cx="3934663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Menentukan tanggal jatuh tempo di masa depan berdasarkan jumlah hari kerja yang dibutuhkan.</a:t>
            </a:r>
            <a:endParaRPr lang="en-US" sz="900" dirty="0"/>
          </a:p>
        </p:txBody>
      </p:sp>
      <p:sp>
        <p:nvSpPr>
          <p:cNvPr id="60" name="Text 49"/>
          <p:cNvSpPr txBox="1"/>
          <p:nvPr/>
        </p:nvSpPr>
        <p:spPr>
          <a:xfrm>
            <a:off x="3524098" y="5050231"/>
            <a:ext cx="39721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Kasus: Estimasi Tiba (ETA) SLA 3 Hari.</a:t>
            </a:r>
            <a:endParaRPr lang="en-US" sz="900" dirty="0"/>
          </a:p>
        </p:txBody>
      </p:sp>
      <p:sp>
        <p:nvSpPr>
          <p:cNvPr id="61" name="Shape 50"/>
          <p:cNvSpPr/>
          <p:nvPr/>
        </p:nvSpPr>
        <p:spPr>
          <a:xfrm>
            <a:off x="3524098" y="5278831"/>
            <a:ext cx="3857854" cy="333756"/>
          </a:xfrm>
          <a:prstGeom prst="roundRect">
            <a:avLst>
              <a:gd name="adj" fmla="val 93933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2" name="Text 51"/>
          <p:cNvSpPr txBox="1"/>
          <p:nvPr/>
        </p:nvSpPr>
        <p:spPr>
          <a:xfrm>
            <a:off x="3524098" y="5278831"/>
            <a:ext cx="3934663" cy="3337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76200" rIns="101600" bIns="7620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JetBrains Mono"/>
                <a:ea typeface="JetBrains Mono"/>
                <a:cs typeface="JetBrains Mono" pitchFamily="34" charset="-120"/>
              </a:rPr>
              <a:t> =WORKDAY(</a:t>
            </a:r>
            <a:r>
              <a:rPr lang="en-US" sz="1200" b="1" dirty="0" err="1">
                <a:solidFill>
                  <a:srgbClr val="334155"/>
                </a:solidFill>
                <a:latin typeface="JetBrains Mono"/>
                <a:ea typeface="JetBrains Mono"/>
                <a:cs typeface="JetBrains Mono" pitchFamily="34" charset="-120"/>
              </a:rPr>
              <a:t>Tanggal</a:t>
            </a:r>
            <a:r>
              <a:rPr lang="en-US" sz="1200" b="1" dirty="0">
                <a:solidFill>
                  <a:srgbClr val="334155"/>
                </a:solidFill>
                <a:latin typeface="JetBrains Mono"/>
                <a:ea typeface="JetBrains Mono"/>
                <a:cs typeface="JetBrains Mono" pitchFamily="34" charset="-120"/>
              </a:rPr>
              <a:t> Awal, </a:t>
            </a:r>
            <a:r>
              <a:rPr lang="en-US" sz="1200" b="1" dirty="0">
                <a:solidFill>
                  <a:srgbClr val="D73A49"/>
                </a:solidFill>
                <a:latin typeface="JetBrains Mono"/>
                <a:ea typeface="JetBrains Mono"/>
                <a:cs typeface="JetBrains Mono" pitchFamily="34" charset="-120"/>
              </a:rPr>
              <a:t>3,</a:t>
            </a:r>
            <a:r>
              <a:rPr lang="en-US" sz="1200" b="1" dirty="0">
                <a:solidFill>
                  <a:srgbClr val="334155"/>
                </a:solidFill>
                <a:latin typeface="JetBrains Mono"/>
                <a:ea typeface="JetBrains Mono"/>
                <a:cs typeface="JetBrains Mono" pitchFamily="34" charset="-120"/>
              </a:rPr>
              <a:t> </a:t>
            </a:r>
            <a:r>
              <a:rPr lang="en-US" sz="1200" b="1" dirty="0">
                <a:solidFill>
                  <a:srgbClr val="6F42C1"/>
                </a:solidFill>
                <a:latin typeface="JetBrains Mono"/>
                <a:ea typeface="JetBrains Mono"/>
                <a:cs typeface="JetBrains Mono" pitchFamily="34" charset="-120"/>
              </a:rPr>
              <a:t>Range Holiday</a:t>
            </a:r>
            <a:r>
              <a:rPr lang="en-US" sz="1200" b="1" dirty="0">
                <a:solidFill>
                  <a:srgbClr val="334155"/>
                </a:solidFill>
                <a:latin typeface="JetBrains Mono"/>
                <a:ea typeface="JetBrains Mono"/>
                <a:cs typeface="JetBrains Mono" pitchFamily="34" charset="-120"/>
              </a:rPr>
              <a:t>) </a:t>
            </a:r>
            <a:endParaRPr lang="en-US" sz="1200" b="1" dirty="0">
              <a:latin typeface="JetBrains Mono"/>
              <a:ea typeface="JetBrains Mono"/>
            </a:endParaRPr>
          </a:p>
        </p:txBody>
      </p:sp>
      <p:sp>
        <p:nvSpPr>
          <p:cNvPr id="65" name="Shape 54"/>
          <p:cNvSpPr/>
          <p:nvPr/>
        </p:nvSpPr>
        <p:spPr>
          <a:xfrm>
            <a:off x="3524098" y="5686654"/>
            <a:ext cx="3857854" cy="400507"/>
          </a:xfrm>
          <a:prstGeom prst="roundRect">
            <a:avLst>
              <a:gd name="adj" fmla="val 43488"/>
            </a:avLst>
          </a:prstGeom>
          <a:solidFill>
            <a:srgbClr val="FFFBEB"/>
          </a:solidFill>
          <a:ln w="12700">
            <a:solidFill>
              <a:srgbClr val="FEF3C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6" name="Text 55"/>
          <p:cNvSpPr txBox="1"/>
          <p:nvPr/>
        </p:nvSpPr>
        <p:spPr>
          <a:xfrm>
            <a:off x="3800246" y="5772607"/>
            <a:ext cx="3856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2400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Jika TglKirim Jumat, +1 hari kerja = Senin. </a:t>
            </a:r>
            <a:endParaRPr lang="en-US" sz="1200" dirty="0"/>
          </a:p>
        </p:txBody>
      </p:sp>
      <p:pic>
        <p:nvPicPr>
          <p:cNvPr id="67" name="Image 8" descr="preencoded.png"/>
          <p:cNvPicPr>
            <a:picLocks noChangeAspect="1"/>
          </p:cNvPicPr>
          <p:nvPr/>
        </p:nvPicPr>
        <p:blipFill>
          <a:blip r:embed="rId11"/>
          <a:srcRect t="-100" b="-100"/>
          <a:stretch/>
        </p:blipFill>
        <p:spPr>
          <a:xfrm>
            <a:off x="3610051" y="5800954"/>
            <a:ext cx="114300" cy="152705"/>
          </a:xfrm>
          <a:prstGeom prst="rect">
            <a:avLst/>
          </a:prstGeom>
        </p:spPr>
      </p:pic>
      <p:pic>
        <p:nvPicPr>
          <p:cNvPr id="68" name="Image 9" descr="preencoded.png"/>
          <p:cNvPicPr>
            <a:picLocks noChangeAspect="1"/>
          </p:cNvPicPr>
          <p:nvPr/>
        </p:nvPicPr>
        <p:blipFill>
          <a:blip r:embed="rId12"/>
          <a:srcRect t="-2" b="-2"/>
          <a:stretch/>
        </p:blipFill>
        <p:spPr>
          <a:xfrm>
            <a:off x="7724851" y="3748126"/>
            <a:ext cx="4162349" cy="2490826"/>
          </a:xfrm>
          <a:prstGeom prst="rect">
            <a:avLst/>
          </a:prstGeom>
        </p:spPr>
      </p:pic>
      <p:sp>
        <p:nvSpPr>
          <p:cNvPr id="69" name="Shape 56"/>
          <p:cNvSpPr/>
          <p:nvPr/>
        </p:nvSpPr>
        <p:spPr>
          <a:xfrm>
            <a:off x="7877556" y="3967582"/>
            <a:ext cx="381305" cy="381305"/>
          </a:xfrm>
          <a:prstGeom prst="roundRect">
            <a:avLst>
              <a:gd name="adj" fmla="val 95923"/>
            </a:avLst>
          </a:prstGeom>
          <a:solidFill>
            <a:srgbClr val="EDE9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0" name="Image 10" descr="preencoded.png"/>
          <p:cNvPicPr>
            <a:picLocks noChangeAspect="1"/>
          </p:cNvPicPr>
          <p:nvPr/>
        </p:nvPicPr>
        <p:blipFill>
          <a:blip r:embed="rId13"/>
          <a:srcRect t="-856" b="-856"/>
          <a:stretch/>
        </p:blipFill>
        <p:spPr>
          <a:xfrm>
            <a:off x="8001000" y="4067251"/>
            <a:ext cx="133502" cy="181051"/>
          </a:xfrm>
          <a:prstGeom prst="rect">
            <a:avLst/>
          </a:prstGeom>
        </p:spPr>
      </p:pic>
      <p:sp>
        <p:nvSpPr>
          <p:cNvPr id="71" name="Text 57"/>
          <p:cNvSpPr txBox="1"/>
          <p:nvPr/>
        </p:nvSpPr>
        <p:spPr>
          <a:xfrm>
            <a:off x="8372246" y="3948379"/>
            <a:ext cx="9144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EOMONTH</a:t>
            </a:r>
            <a:endParaRPr lang="en-US" sz="1300" dirty="0"/>
          </a:p>
        </p:txBody>
      </p:sp>
      <p:sp>
        <p:nvSpPr>
          <p:cNvPr id="72" name="Text 58"/>
          <p:cNvSpPr txBox="1"/>
          <p:nvPr/>
        </p:nvSpPr>
        <p:spPr>
          <a:xfrm>
            <a:off x="8372246" y="4214470"/>
            <a:ext cx="9144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End of Month</a:t>
            </a:r>
            <a:endParaRPr lang="en-US" sz="900" dirty="0"/>
          </a:p>
        </p:txBody>
      </p:sp>
      <p:sp>
        <p:nvSpPr>
          <p:cNvPr id="73" name="Text 59"/>
          <p:cNvSpPr txBox="1"/>
          <p:nvPr/>
        </p:nvSpPr>
        <p:spPr>
          <a:xfrm>
            <a:off x="7877556" y="4443070"/>
            <a:ext cx="3934663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Mencari tanggal hari terakhir pada bulan tertentu. Sangat berguna untuk penutupan buku atau jatuh tempo invoice.</a:t>
            </a:r>
            <a:endParaRPr lang="en-US" sz="900" dirty="0"/>
          </a:p>
        </p:txBody>
      </p:sp>
      <p:sp>
        <p:nvSpPr>
          <p:cNvPr id="74" name="Text 60"/>
          <p:cNvSpPr txBox="1"/>
          <p:nvPr/>
        </p:nvSpPr>
        <p:spPr>
          <a:xfrm>
            <a:off x="7877556" y="5221224"/>
            <a:ext cx="39721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Kasus: Batas Akhir Laporan Bulanan.</a:t>
            </a:r>
            <a:endParaRPr lang="en-US" sz="900" dirty="0"/>
          </a:p>
        </p:txBody>
      </p:sp>
      <p:sp>
        <p:nvSpPr>
          <p:cNvPr id="75" name="Shape 61"/>
          <p:cNvSpPr/>
          <p:nvPr/>
        </p:nvSpPr>
        <p:spPr>
          <a:xfrm>
            <a:off x="7877556" y="5449824"/>
            <a:ext cx="3857854" cy="333756"/>
          </a:xfrm>
          <a:prstGeom prst="roundRect">
            <a:avLst>
              <a:gd name="adj" fmla="val 93933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6" name="Text 62"/>
          <p:cNvSpPr txBox="1"/>
          <p:nvPr/>
        </p:nvSpPr>
        <p:spPr>
          <a:xfrm>
            <a:off x="7877556" y="5449824"/>
            <a:ext cx="3934663" cy="3337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76200" rIns="101600" bIns="7620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JetBrains Mono" pitchFamily="34" charset="0"/>
                <a:ea typeface="JetBrains Mono"/>
                <a:cs typeface="JetBrains Mono" pitchFamily="34" charset="-120"/>
              </a:rPr>
              <a:t> =EOMONTH(</a:t>
            </a:r>
            <a:r>
              <a:rPr lang="en-US" sz="1200" b="1" dirty="0" err="1">
                <a:solidFill>
                  <a:srgbClr val="334155"/>
                </a:solidFill>
                <a:latin typeface="JetBrains Mono" pitchFamily="34" charset="0"/>
                <a:ea typeface="JetBrains Mono"/>
                <a:cs typeface="JetBrains Mono" pitchFamily="34" charset="-120"/>
              </a:rPr>
              <a:t>Tanggal</a:t>
            </a:r>
            <a:r>
              <a:rPr lang="en-US" sz="1200" b="1" dirty="0">
                <a:solidFill>
                  <a:srgbClr val="334155"/>
                </a:solidFill>
                <a:latin typeface="JetBrains Mono" pitchFamily="34" charset="0"/>
                <a:ea typeface="JetBrains Mono"/>
                <a:cs typeface="JetBrains Mono" pitchFamily="34" charset="-120"/>
              </a:rPr>
              <a:t>,</a:t>
            </a:r>
            <a:r>
              <a:rPr lang="en-US" sz="1200" b="1" dirty="0">
                <a:solidFill>
                  <a:srgbClr val="334155"/>
                </a:solidFill>
                <a:latin typeface="JetBrains Mono"/>
                <a:ea typeface="JetBrains Mono"/>
                <a:cs typeface="JetBrains Mono" pitchFamily="34" charset="-120"/>
              </a:rPr>
              <a:t> </a:t>
            </a:r>
            <a:r>
              <a:rPr lang="en-US" sz="1200" b="1" dirty="0">
                <a:solidFill>
                  <a:srgbClr val="D73A49"/>
                </a:solidFill>
                <a:latin typeface="JetBrains Mono"/>
                <a:ea typeface="JetBrains Mono"/>
                <a:cs typeface="JetBrains Mono" pitchFamily="34" charset="-120"/>
              </a:rPr>
              <a:t>0</a:t>
            </a:r>
            <a:r>
              <a:rPr lang="en-US" sz="1200" b="1" dirty="0">
                <a:solidFill>
                  <a:srgbClr val="334155"/>
                </a:solidFill>
                <a:latin typeface="JetBrains Mono"/>
                <a:ea typeface="JetBrains Mono"/>
                <a:cs typeface="JetBrains Mono" pitchFamily="34" charset="-120"/>
              </a:rPr>
              <a:t>) </a:t>
            </a:r>
            <a:endParaRPr lang="en-US" sz="1200" b="1" dirty="0">
              <a:latin typeface="JetBrains Mono"/>
              <a:ea typeface="JetBrains Mono"/>
            </a:endParaRPr>
          </a:p>
        </p:txBody>
      </p:sp>
      <p:sp>
        <p:nvSpPr>
          <p:cNvPr id="78" name="Text 64"/>
          <p:cNvSpPr txBox="1"/>
          <p:nvPr/>
        </p:nvSpPr>
        <p:spPr>
          <a:xfrm>
            <a:off x="7877556" y="5857646"/>
            <a:ext cx="9866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 = Bulan ini</a:t>
            </a:r>
            <a:endParaRPr lang="en-US" sz="1200" dirty="0"/>
          </a:p>
        </p:txBody>
      </p:sp>
      <p:sp>
        <p:nvSpPr>
          <p:cNvPr id="79" name="Text 65"/>
          <p:cNvSpPr txBox="1"/>
          <p:nvPr/>
        </p:nvSpPr>
        <p:spPr>
          <a:xfrm>
            <a:off x="9200693" y="5857646"/>
            <a:ext cx="129296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 = Bulan depan</a:t>
            </a:r>
            <a:endParaRPr lang="en-US" sz="1200" dirty="0"/>
          </a:p>
        </p:txBody>
      </p:sp>
      <p:sp>
        <p:nvSpPr>
          <p:cNvPr id="80" name="Text 66"/>
          <p:cNvSpPr txBox="1"/>
          <p:nvPr/>
        </p:nvSpPr>
        <p:spPr>
          <a:xfrm>
            <a:off x="10785348" y="5857646"/>
            <a:ext cx="11338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-1 = Bulan lalu</a:t>
            </a:r>
            <a:endParaRPr lang="en-US" sz="1200" dirty="0"/>
          </a:p>
        </p:txBody>
      </p:sp>
      <p:sp>
        <p:nvSpPr>
          <p:cNvPr id="81" name="Shape 67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2" name="Shape 68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3" name="Image 11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84" name="Image 12" descr="preencoded.png"/>
          <p:cNvPicPr>
            <a:picLocks noChangeAspect="1"/>
          </p:cNvPicPr>
          <p:nvPr/>
        </p:nvPicPr>
        <p:blipFill>
          <a:blip r:embed="rId15"/>
          <a:srcRect l="-760" r="-760"/>
          <a:stretch/>
        </p:blipFill>
        <p:spPr>
          <a:xfrm>
            <a:off x="571500" y="290779"/>
            <a:ext cx="152705" cy="171907"/>
          </a:xfrm>
          <a:prstGeom prst="rect">
            <a:avLst/>
          </a:prstGeom>
        </p:spPr>
      </p:pic>
      <p:sp>
        <p:nvSpPr>
          <p:cNvPr id="85" name="Text 69"/>
          <p:cNvSpPr txBox="1"/>
          <p:nvPr/>
        </p:nvSpPr>
        <p:spPr>
          <a:xfrm>
            <a:off x="990295" y="147218"/>
            <a:ext cx="392917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MODUL 5: TIME &amp; DATE MASTERY</a:t>
            </a:r>
            <a:endParaRPr lang="en-US" sz="1800" dirty="0"/>
          </a:p>
        </p:txBody>
      </p:sp>
      <p:sp>
        <p:nvSpPr>
          <p:cNvPr id="86" name="Text 70"/>
          <p:cNvSpPr txBox="1"/>
          <p:nvPr/>
        </p:nvSpPr>
        <p:spPr>
          <a:xfrm>
            <a:off x="990295" y="452628"/>
            <a:ext cx="36292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Manajemen Waktu Operasional</a:t>
            </a:r>
            <a:endParaRPr lang="en-US" sz="900" dirty="0"/>
          </a:p>
        </p:txBody>
      </p:sp>
      <p:sp>
        <p:nvSpPr>
          <p:cNvPr id="87" name="Shape 71"/>
          <p:cNvSpPr/>
          <p:nvPr/>
        </p:nvSpPr>
        <p:spPr>
          <a:xfrm>
            <a:off x="7541057" y="195682"/>
            <a:ext cx="2980944" cy="362102"/>
          </a:xfrm>
          <a:prstGeom prst="roundRect">
            <a:avLst>
              <a:gd name="adj" fmla="val 106327"/>
            </a:avLst>
          </a:prstGeom>
          <a:solidFill>
            <a:srgbClr val="FEF2F2"/>
          </a:solidFill>
          <a:ln w="12700">
            <a:solidFill>
              <a:srgbClr val="FEE2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8" name="Image 13" descr="preencoded.png"/>
          <p:cNvPicPr>
            <a:picLocks noChangeAspect="1"/>
          </p:cNvPicPr>
          <p:nvPr/>
        </p:nvPicPr>
        <p:blipFill>
          <a:blip r:embed="rId16"/>
          <a:srcRect l="-2512" r="-2512"/>
          <a:stretch/>
        </p:blipFill>
        <p:spPr>
          <a:xfrm>
            <a:off x="7702906" y="309982"/>
            <a:ext cx="105156" cy="133502"/>
          </a:xfrm>
          <a:prstGeom prst="rect">
            <a:avLst/>
          </a:prstGeom>
        </p:spPr>
      </p:pic>
      <p:sp>
        <p:nvSpPr>
          <p:cNvPr id="89" name="Text 72"/>
          <p:cNvSpPr txBox="1"/>
          <p:nvPr/>
        </p:nvSpPr>
        <p:spPr>
          <a:xfrm>
            <a:off x="7883957" y="195682"/>
            <a:ext cx="2553005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B91C1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Fokus: Menghitung target SLA &amp; Estimasi</a:t>
            </a:r>
            <a:endParaRPr lang="en-US" sz="1000" dirty="0"/>
          </a:p>
        </p:txBody>
      </p:sp>
      <p:pic>
        <p:nvPicPr>
          <p:cNvPr id="90" name="Image 14" descr="preencoded.png"/>
          <p:cNvPicPr>
            <a:picLocks noChangeAspect="1"/>
          </p:cNvPicPr>
          <p:nvPr/>
        </p:nvPicPr>
        <p:blipFill>
          <a:blip r:embed="rId17">
            <a:alphaModFix amt="90000"/>
          </a:blip>
          <a:srcRect l="1009" r="1009"/>
          <a:stretch/>
        </p:blipFill>
        <p:spPr>
          <a:xfrm>
            <a:off x="10591495" y="190195"/>
            <a:ext cx="1143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47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D97B7-F2B0-167E-82F5-CCE9ECC79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28A85AF-0D60-EF24-D1FC-EE2D8172D409}"/>
              </a:ext>
            </a:extLst>
          </p:cNvPr>
          <p:cNvSpPr/>
          <p:nvPr/>
        </p:nvSpPr>
        <p:spPr>
          <a:xfrm>
            <a:off x="0" y="0"/>
            <a:ext cx="12191695" cy="323331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4E24E57A-7AD4-281A-C4A3-C1E05C884B10}"/>
              </a:ext>
            </a:extLst>
          </p:cNvPr>
          <p:cNvSpPr/>
          <p:nvPr/>
        </p:nvSpPr>
        <p:spPr>
          <a:xfrm>
            <a:off x="0" y="3738982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45139138-0DB6-9491-5B53-112FDEDB30B3}"/>
              </a:ext>
            </a:extLst>
          </p:cNvPr>
          <p:cNvSpPr/>
          <p:nvPr/>
        </p:nvSpPr>
        <p:spPr>
          <a:xfrm>
            <a:off x="305" y="783352"/>
            <a:ext cx="12191695" cy="6087162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15DB9B70-60D5-1777-ED7F-F50CDA2F38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619051" y="1218895"/>
            <a:ext cx="4686876" cy="1704780"/>
          </a:xfrm>
          <a:prstGeom prst="rect">
            <a:avLst/>
          </a:prstGeom>
        </p:spPr>
      </p:pic>
      <p:sp>
        <p:nvSpPr>
          <p:cNvPr id="20" name="Shape 16">
            <a:extLst>
              <a:ext uri="{FF2B5EF4-FFF2-40B4-BE49-F238E27FC236}">
                <a16:creationId xmlns:a16="http://schemas.microsoft.com/office/drawing/2014/main" id="{B4D1192C-4E7D-7DDA-2380-47011189F60B}"/>
              </a:ext>
            </a:extLst>
          </p:cNvPr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9E014E71-A633-3F8B-071A-4975A61EBEF3}"/>
              </a:ext>
            </a:extLst>
          </p:cNvPr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2" descr="preencoded.png">
            <a:extLst>
              <a:ext uri="{FF2B5EF4-FFF2-40B4-BE49-F238E27FC236}">
                <a16:creationId xmlns:a16="http://schemas.microsoft.com/office/drawing/2014/main" id="{C71EB8C8-703E-DC2A-FEB8-5C22765F41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994107DF-8B37-8529-8D09-61AEDC2952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773" r="-1773"/>
          <a:stretch/>
        </p:blipFill>
        <p:spPr>
          <a:xfrm>
            <a:off x="580644" y="290779"/>
            <a:ext cx="133502" cy="171907"/>
          </a:xfrm>
          <a:prstGeom prst="rect">
            <a:avLst/>
          </a:prstGeom>
        </p:spPr>
      </p:pic>
      <p:sp>
        <p:nvSpPr>
          <p:cNvPr id="24" name="Text 18">
            <a:extLst>
              <a:ext uri="{FF2B5EF4-FFF2-40B4-BE49-F238E27FC236}">
                <a16:creationId xmlns:a16="http://schemas.microsoft.com/office/drawing/2014/main" id="{0B47522A-6DAA-6E22-2F7E-7A7BD85A2D19}"/>
              </a:ext>
            </a:extLst>
          </p:cNvPr>
          <p:cNvSpPr txBox="1"/>
          <p:nvPr/>
        </p:nvSpPr>
        <p:spPr>
          <a:xfrm>
            <a:off x="990295" y="147218"/>
            <a:ext cx="651327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MODUL 5: TIME &amp; DATE MASTERY (LATIHAN)</a:t>
            </a:r>
            <a:endParaRPr lang="en-US" dirty="0"/>
          </a:p>
        </p:txBody>
      </p:sp>
      <p:sp>
        <p:nvSpPr>
          <p:cNvPr id="25" name="Text 19">
            <a:extLst>
              <a:ext uri="{FF2B5EF4-FFF2-40B4-BE49-F238E27FC236}">
                <a16:creationId xmlns:a16="http://schemas.microsoft.com/office/drawing/2014/main" id="{CA5D80CE-4B23-6681-171F-4925D3D81321}"/>
              </a:ext>
            </a:extLst>
          </p:cNvPr>
          <p:cNvSpPr txBox="1"/>
          <p:nvPr/>
        </p:nvSpPr>
        <p:spPr>
          <a:xfrm>
            <a:off x="990295" y="452628"/>
            <a:ext cx="60679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Area Kerja Kosong untuk Catatan &amp; Latihan Mandiri</a:t>
            </a:r>
            <a:endParaRPr lang="en-US" sz="900" dirty="0"/>
          </a:p>
        </p:txBody>
      </p:sp>
      <p:pic>
        <p:nvPicPr>
          <p:cNvPr id="26" name="Image 4" descr="preencoded.png">
            <a:extLst>
              <a:ext uri="{FF2B5EF4-FFF2-40B4-BE49-F238E27FC236}">
                <a16:creationId xmlns:a16="http://schemas.microsoft.com/office/drawing/2014/main" id="{24185D93-B333-11C5-CF95-422B9FCAA16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93" b="293"/>
          <a:stretch/>
        </p:blipFill>
        <p:spPr>
          <a:xfrm>
            <a:off x="10438790" y="185623"/>
            <a:ext cx="1304849" cy="381305"/>
          </a:xfrm>
          <a:prstGeom prst="rect">
            <a:avLst/>
          </a:prstGeom>
        </p:spPr>
      </p:pic>
      <p:sp>
        <p:nvSpPr>
          <p:cNvPr id="30" name="Shape 14">
            <a:extLst>
              <a:ext uri="{FF2B5EF4-FFF2-40B4-BE49-F238E27FC236}">
                <a16:creationId xmlns:a16="http://schemas.microsoft.com/office/drawing/2014/main" id="{C0884C60-B75D-CECF-C9AF-E6EDA1E5FB31}"/>
              </a:ext>
            </a:extLst>
          </p:cNvPr>
          <p:cNvSpPr/>
          <p:nvPr/>
        </p:nvSpPr>
        <p:spPr>
          <a:xfrm>
            <a:off x="5696073" y="1687769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1. </a:t>
            </a:r>
            <a:r>
              <a:rPr lang="en-US" dirty="0" err="1"/>
              <a:t>Berapa</a:t>
            </a:r>
            <a:r>
              <a:rPr lang="en-US" dirty="0"/>
              <a:t> lama </a:t>
            </a:r>
            <a:r>
              <a:rPr lang="en-US" b="1" dirty="0" err="1"/>
              <a:t>Durasi</a:t>
            </a:r>
            <a:r>
              <a:rPr lang="en-US" b="1" dirty="0"/>
              <a:t> </a:t>
            </a:r>
            <a:r>
              <a:rPr lang="en-US" b="1" dirty="0" err="1"/>
              <a:t>Pengiriman</a:t>
            </a:r>
            <a:r>
              <a:rPr lang="en-US" b="1" dirty="0"/>
              <a:t> (Hari)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? </a:t>
            </a:r>
          </a:p>
        </p:txBody>
      </p:sp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66EF5359-ACA7-F381-BDCE-122636933D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619051" y="3137458"/>
            <a:ext cx="4686876" cy="1704780"/>
          </a:xfrm>
          <a:prstGeom prst="rect">
            <a:avLst/>
          </a:prstGeom>
        </p:spPr>
      </p:pic>
      <p:sp>
        <p:nvSpPr>
          <p:cNvPr id="11" name="Shape 14">
            <a:extLst>
              <a:ext uri="{FF2B5EF4-FFF2-40B4-BE49-F238E27FC236}">
                <a16:creationId xmlns:a16="http://schemas.microsoft.com/office/drawing/2014/main" id="{38A59567-6896-D174-7254-6598E46E7B78}"/>
              </a:ext>
            </a:extLst>
          </p:cNvPr>
          <p:cNvSpPr/>
          <p:nvPr/>
        </p:nvSpPr>
        <p:spPr>
          <a:xfrm>
            <a:off x="5696073" y="3606332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2. Kapan </a:t>
            </a:r>
            <a:r>
              <a:rPr lang="en-US" b="1" dirty="0" err="1"/>
              <a:t>estimasi</a:t>
            </a:r>
            <a:r>
              <a:rPr lang="en-US" b="1" dirty="0"/>
              <a:t> </a:t>
            </a:r>
            <a:r>
              <a:rPr lang="en-US" b="1" dirty="0" err="1"/>
              <a:t>tiba</a:t>
            </a:r>
            <a:r>
              <a:rPr lang="en-US" b="1" dirty="0"/>
              <a:t> (+3 Hari </a:t>
            </a:r>
            <a:r>
              <a:rPr lang="en-US" b="1" dirty="0" err="1"/>
              <a:t>Kerja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? </a:t>
            </a:r>
          </a:p>
        </p:txBody>
      </p:sp>
      <p:pic>
        <p:nvPicPr>
          <p:cNvPr id="18" name="Image 0" descr="preencoded.png">
            <a:extLst>
              <a:ext uri="{FF2B5EF4-FFF2-40B4-BE49-F238E27FC236}">
                <a16:creationId xmlns:a16="http://schemas.microsoft.com/office/drawing/2014/main" id="{7A3B1E3A-9048-B967-F63F-C1ACAB969A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619051" y="5048981"/>
            <a:ext cx="4686876" cy="1704780"/>
          </a:xfrm>
          <a:prstGeom prst="rect">
            <a:avLst/>
          </a:prstGeom>
        </p:spPr>
      </p:pic>
      <p:sp>
        <p:nvSpPr>
          <p:cNvPr id="19" name="Shape 14">
            <a:extLst>
              <a:ext uri="{FF2B5EF4-FFF2-40B4-BE49-F238E27FC236}">
                <a16:creationId xmlns:a16="http://schemas.microsoft.com/office/drawing/2014/main" id="{8ED425DD-60B4-39B4-746D-B51764324DEF}"/>
              </a:ext>
            </a:extLst>
          </p:cNvPr>
          <p:cNvSpPr/>
          <p:nvPr/>
        </p:nvSpPr>
        <p:spPr>
          <a:xfrm>
            <a:off x="5696073" y="5517855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3.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b="1" dirty="0" err="1"/>
              <a:t>Jumlah</a:t>
            </a:r>
            <a:r>
              <a:rPr lang="en-US" b="1" dirty="0"/>
              <a:t> Hari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Kurir-kurir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7C2F8-00B6-C399-68D3-D0D46FBB72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505" y="1758169"/>
            <a:ext cx="4286811" cy="668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E0F286-1769-4445-AEE5-497D7C3D8B5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32411"/>
          <a:stretch>
            <a:fillRect/>
          </a:stretch>
        </p:blipFill>
        <p:spPr>
          <a:xfrm>
            <a:off x="766928" y="3277408"/>
            <a:ext cx="4391117" cy="68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EFC76F-C3CC-24BA-6EAF-DAD8F73D64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6582"/>
          <a:stretch>
            <a:fillRect/>
          </a:stretch>
        </p:blipFill>
        <p:spPr>
          <a:xfrm>
            <a:off x="773020" y="4049061"/>
            <a:ext cx="1521433" cy="68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2707BA8-FD8F-147F-BAA8-0EF5045F0B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292" y="5347902"/>
            <a:ext cx="4358388" cy="666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80">
            <a:extLst>
              <a:ext uri="{FF2B5EF4-FFF2-40B4-BE49-F238E27FC236}">
                <a16:creationId xmlns:a16="http://schemas.microsoft.com/office/drawing/2014/main" id="{AC971DB8-EFD6-4C7E-4367-9BEA55833D86}"/>
              </a:ext>
            </a:extLst>
          </p:cNvPr>
          <p:cNvSpPr txBox="1"/>
          <p:nvPr/>
        </p:nvSpPr>
        <p:spPr>
          <a:xfrm>
            <a:off x="10442798" y="6676494"/>
            <a:ext cx="368594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>
                <a:solidFill>
                  <a:srgbClr val="6B7280"/>
                </a:solidFill>
                <a:latin typeface="Roboto"/>
                <a:ea typeface="Roboto"/>
                <a:cs typeface="Roboto"/>
              </a:rPr>
              <a:t>File Soal Latihan: Sheet5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6601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86D13-222A-6482-B9A8-478634FEA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D5C9E162-093A-BF70-6A48-41C68BCE5C1C}"/>
              </a:ext>
            </a:extLst>
          </p:cNvPr>
          <p:cNvSpPr/>
          <p:nvPr/>
        </p:nvSpPr>
        <p:spPr>
          <a:xfrm>
            <a:off x="0" y="0"/>
            <a:ext cx="12191695" cy="323331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FAD9CE44-6EC9-BB80-7B67-4055375C0356}"/>
              </a:ext>
            </a:extLst>
          </p:cNvPr>
          <p:cNvSpPr/>
          <p:nvPr/>
        </p:nvSpPr>
        <p:spPr>
          <a:xfrm>
            <a:off x="0" y="3738982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89661244-C7B5-49DE-DF64-681DAA5A79D2}"/>
              </a:ext>
            </a:extLst>
          </p:cNvPr>
          <p:cNvSpPr/>
          <p:nvPr/>
        </p:nvSpPr>
        <p:spPr>
          <a:xfrm>
            <a:off x="305" y="783352"/>
            <a:ext cx="12191695" cy="6087162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3983F9F2-EB0F-4506-02E4-3BE8F258DAA5}"/>
              </a:ext>
            </a:extLst>
          </p:cNvPr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C96623A4-F0E2-0448-DFE8-186CDEB9B4FA}"/>
              </a:ext>
            </a:extLst>
          </p:cNvPr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2" descr="preencoded.png">
            <a:extLst>
              <a:ext uri="{FF2B5EF4-FFF2-40B4-BE49-F238E27FC236}">
                <a16:creationId xmlns:a16="http://schemas.microsoft.com/office/drawing/2014/main" id="{70E1A417-63CD-7C7C-214D-C177A98A66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F518C5C0-C3A9-5589-1A47-E0CB6329F6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773" r="-1773"/>
          <a:stretch/>
        </p:blipFill>
        <p:spPr>
          <a:xfrm>
            <a:off x="580644" y="290779"/>
            <a:ext cx="133502" cy="171907"/>
          </a:xfrm>
          <a:prstGeom prst="rect">
            <a:avLst/>
          </a:prstGeom>
        </p:spPr>
      </p:pic>
      <p:sp>
        <p:nvSpPr>
          <p:cNvPr id="24" name="Text 18">
            <a:extLst>
              <a:ext uri="{FF2B5EF4-FFF2-40B4-BE49-F238E27FC236}">
                <a16:creationId xmlns:a16="http://schemas.microsoft.com/office/drawing/2014/main" id="{B6EA2F36-B028-1ECD-6B73-0CB6D8FF982C}"/>
              </a:ext>
            </a:extLst>
          </p:cNvPr>
          <p:cNvSpPr txBox="1"/>
          <p:nvPr/>
        </p:nvSpPr>
        <p:spPr>
          <a:xfrm>
            <a:off x="990295" y="147218"/>
            <a:ext cx="651327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MODUL 5: TIME &amp; DATE MASTERY (LATIHAN)</a:t>
            </a:r>
            <a:endParaRPr lang="en-US" dirty="0"/>
          </a:p>
        </p:txBody>
      </p:sp>
      <p:sp>
        <p:nvSpPr>
          <p:cNvPr id="25" name="Text 19">
            <a:extLst>
              <a:ext uri="{FF2B5EF4-FFF2-40B4-BE49-F238E27FC236}">
                <a16:creationId xmlns:a16="http://schemas.microsoft.com/office/drawing/2014/main" id="{12426141-2E2C-65C7-FF7D-69A47638967E}"/>
              </a:ext>
            </a:extLst>
          </p:cNvPr>
          <p:cNvSpPr txBox="1"/>
          <p:nvPr/>
        </p:nvSpPr>
        <p:spPr>
          <a:xfrm>
            <a:off x="990295" y="452628"/>
            <a:ext cx="60679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Area Kerja Kosong untuk Catatan &amp; Latihan Mandiri</a:t>
            </a:r>
            <a:endParaRPr lang="en-US" sz="900" dirty="0"/>
          </a:p>
        </p:txBody>
      </p:sp>
      <p:pic>
        <p:nvPicPr>
          <p:cNvPr id="26" name="Image 4" descr="preencoded.png">
            <a:extLst>
              <a:ext uri="{FF2B5EF4-FFF2-40B4-BE49-F238E27FC236}">
                <a16:creationId xmlns:a16="http://schemas.microsoft.com/office/drawing/2014/main" id="{32A273D3-FDC8-50E6-ED77-58C3CCAEC4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3" b="293"/>
          <a:stretch/>
        </p:blipFill>
        <p:spPr>
          <a:xfrm>
            <a:off x="10438790" y="185623"/>
            <a:ext cx="1304849" cy="381305"/>
          </a:xfrm>
          <a:prstGeom prst="rect">
            <a:avLst/>
          </a:prstGeom>
        </p:spPr>
      </p:pic>
      <p:sp>
        <p:nvSpPr>
          <p:cNvPr id="30" name="Shape 14">
            <a:extLst>
              <a:ext uri="{FF2B5EF4-FFF2-40B4-BE49-F238E27FC236}">
                <a16:creationId xmlns:a16="http://schemas.microsoft.com/office/drawing/2014/main" id="{6198C85D-FFCF-0397-0A54-354851857EE6}"/>
              </a:ext>
            </a:extLst>
          </p:cNvPr>
          <p:cNvSpPr/>
          <p:nvPr/>
        </p:nvSpPr>
        <p:spPr>
          <a:xfrm>
            <a:off x="1446802" y="1388685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1. </a:t>
            </a:r>
            <a:r>
              <a:rPr lang="en-US" dirty="0" err="1"/>
              <a:t>Berapa</a:t>
            </a:r>
            <a:r>
              <a:rPr lang="en-US" dirty="0"/>
              <a:t> lama </a:t>
            </a:r>
            <a:r>
              <a:rPr lang="en-US" b="1" dirty="0" err="1"/>
              <a:t>Durasi</a:t>
            </a:r>
            <a:r>
              <a:rPr lang="en-US" b="1" dirty="0"/>
              <a:t> </a:t>
            </a:r>
            <a:r>
              <a:rPr lang="en-US" b="1" dirty="0" err="1"/>
              <a:t>Pengiriman</a:t>
            </a:r>
            <a:r>
              <a:rPr lang="en-US" b="1" dirty="0"/>
              <a:t> (Hari)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? </a:t>
            </a:r>
          </a:p>
        </p:txBody>
      </p:sp>
      <p:sp>
        <p:nvSpPr>
          <p:cNvPr id="11" name="Shape 14">
            <a:extLst>
              <a:ext uri="{FF2B5EF4-FFF2-40B4-BE49-F238E27FC236}">
                <a16:creationId xmlns:a16="http://schemas.microsoft.com/office/drawing/2014/main" id="{94F46151-1649-F695-71A3-3F2D9E7ECB39}"/>
              </a:ext>
            </a:extLst>
          </p:cNvPr>
          <p:cNvSpPr/>
          <p:nvPr/>
        </p:nvSpPr>
        <p:spPr>
          <a:xfrm>
            <a:off x="1446802" y="3307248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2. Kapan </a:t>
            </a:r>
            <a:r>
              <a:rPr lang="en-US" b="1" dirty="0" err="1"/>
              <a:t>estimasi</a:t>
            </a:r>
            <a:r>
              <a:rPr lang="en-US" b="1" dirty="0"/>
              <a:t> </a:t>
            </a:r>
            <a:r>
              <a:rPr lang="en-US" b="1" dirty="0" err="1"/>
              <a:t>tiba</a:t>
            </a:r>
            <a:r>
              <a:rPr lang="en-US" b="1" dirty="0"/>
              <a:t> (+3 Hari </a:t>
            </a:r>
            <a:r>
              <a:rPr lang="en-US" b="1" dirty="0" err="1"/>
              <a:t>Kerja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? </a:t>
            </a:r>
          </a:p>
        </p:txBody>
      </p:sp>
      <p:sp>
        <p:nvSpPr>
          <p:cNvPr id="19" name="Shape 14">
            <a:extLst>
              <a:ext uri="{FF2B5EF4-FFF2-40B4-BE49-F238E27FC236}">
                <a16:creationId xmlns:a16="http://schemas.microsoft.com/office/drawing/2014/main" id="{D0D79E9F-ED45-0931-2329-BC3C3306F035}"/>
              </a:ext>
            </a:extLst>
          </p:cNvPr>
          <p:cNvSpPr/>
          <p:nvPr/>
        </p:nvSpPr>
        <p:spPr>
          <a:xfrm>
            <a:off x="1446802" y="5218771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3.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b="1" dirty="0" err="1"/>
              <a:t>Jumlah</a:t>
            </a:r>
            <a:r>
              <a:rPr lang="en-US" b="1" dirty="0"/>
              <a:t> Hari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Kurir-kurir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?</a:t>
            </a:r>
          </a:p>
        </p:txBody>
      </p:sp>
      <p:sp>
        <p:nvSpPr>
          <p:cNvPr id="6" name="Text 80">
            <a:extLst>
              <a:ext uri="{FF2B5EF4-FFF2-40B4-BE49-F238E27FC236}">
                <a16:creationId xmlns:a16="http://schemas.microsoft.com/office/drawing/2014/main" id="{DE89C0D8-9727-3CE7-E331-4C753A447571}"/>
              </a:ext>
            </a:extLst>
          </p:cNvPr>
          <p:cNvSpPr txBox="1"/>
          <p:nvPr/>
        </p:nvSpPr>
        <p:spPr>
          <a:xfrm>
            <a:off x="10442798" y="6676494"/>
            <a:ext cx="368594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>
                <a:solidFill>
                  <a:srgbClr val="6B7280"/>
                </a:solidFill>
                <a:latin typeface="Roboto"/>
                <a:ea typeface="Roboto"/>
                <a:cs typeface="Roboto"/>
              </a:rPr>
              <a:t>File Soal Latihan: Sheet5</a:t>
            </a:r>
            <a:endParaRPr lang="id-ID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7CDB4E54-EC12-C4EC-C1CC-76E8A7C24657}"/>
              </a:ext>
            </a:extLst>
          </p:cNvPr>
          <p:cNvSpPr/>
          <p:nvPr/>
        </p:nvSpPr>
        <p:spPr>
          <a:xfrm>
            <a:off x="7185803" y="1580534"/>
            <a:ext cx="355003" cy="387276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90BFEB-7EA3-7FBC-0ED7-B517EF92E038}"/>
              </a:ext>
            </a:extLst>
          </p:cNvPr>
          <p:cNvSpPr txBox="1"/>
          <p:nvPr/>
        </p:nvSpPr>
        <p:spPr>
          <a:xfrm>
            <a:off x="7964538" y="1590237"/>
            <a:ext cx="167431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7, 7, 4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5BE6D4DD-7947-87FB-0EC0-8247DBAE6A8F}"/>
              </a:ext>
            </a:extLst>
          </p:cNvPr>
          <p:cNvSpPr/>
          <p:nvPr/>
        </p:nvSpPr>
        <p:spPr>
          <a:xfrm>
            <a:off x="7185803" y="3478065"/>
            <a:ext cx="355003" cy="387276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1BA4A5-6AB2-BDEF-9650-FA76F24CA383}"/>
              </a:ext>
            </a:extLst>
          </p:cNvPr>
          <p:cNvSpPr txBox="1"/>
          <p:nvPr/>
        </p:nvSpPr>
        <p:spPr>
          <a:xfrm>
            <a:off x="7964538" y="3487768"/>
            <a:ext cx="167431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11, 24, 6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42845E1B-5840-B416-23A3-740F0B9F362F}"/>
              </a:ext>
            </a:extLst>
          </p:cNvPr>
          <p:cNvSpPr/>
          <p:nvPr/>
        </p:nvSpPr>
        <p:spPr>
          <a:xfrm>
            <a:off x="7185803" y="5426992"/>
            <a:ext cx="355003" cy="387276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EBF14F-9BB0-5CD9-9013-373BA3C512B9}"/>
              </a:ext>
            </a:extLst>
          </p:cNvPr>
          <p:cNvSpPr txBox="1"/>
          <p:nvPr/>
        </p:nvSpPr>
        <p:spPr>
          <a:xfrm>
            <a:off x="7964538" y="5436695"/>
            <a:ext cx="167431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17, 9 , 20</a:t>
            </a:r>
          </a:p>
        </p:txBody>
      </p:sp>
    </p:spTree>
    <p:extLst>
      <p:ext uri="{BB962C8B-B14F-4D97-AF65-F5344CB8AC3E}">
        <p14:creationId xmlns:p14="http://schemas.microsoft.com/office/powerpoint/2010/main" val="220724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5" b="-5"/>
          <a:stretch/>
        </p:blipFill>
        <p:spPr>
          <a:xfrm>
            <a:off x="304495" y="1067105"/>
            <a:ext cx="4647895" cy="5024628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742493" y="1295705"/>
            <a:ext cx="40965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Apa yang sudah dipelajari? </a:t>
            </a:r>
            <a:endParaRPr lang="en-US" sz="13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-1773" r="-1773"/>
          <a:stretch/>
        </p:blipFill>
        <p:spPr>
          <a:xfrm>
            <a:off x="533095" y="1343254"/>
            <a:ext cx="133502" cy="171907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533095" y="1714500"/>
            <a:ext cx="4114800" cy="495605"/>
          </a:xfrm>
          <a:prstGeom prst="roundRect">
            <a:avLst>
              <a:gd name="adj" fmla="val 56770"/>
            </a:avLst>
          </a:prstGeom>
          <a:solidFill>
            <a:srgbClr val="ECFD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3"/>
          <p:cNvSpPr/>
          <p:nvPr/>
        </p:nvSpPr>
        <p:spPr>
          <a:xfrm>
            <a:off x="533095" y="1714500"/>
            <a:ext cx="38405" cy="495605"/>
          </a:xfrm>
          <a:prstGeom prst="roundRect">
            <a:avLst>
              <a:gd name="adj" fmla="val 732597"/>
            </a:avLst>
          </a:prstGeom>
          <a:solidFill>
            <a:srgbClr val="107C41"/>
          </a:solidFill>
          <a:ln w="12700">
            <a:solidFill>
              <a:srgbClr val="107C4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4"/>
          <p:cNvSpPr/>
          <p:nvPr/>
        </p:nvSpPr>
        <p:spPr>
          <a:xfrm>
            <a:off x="685800" y="1848002"/>
            <a:ext cx="228600" cy="228600"/>
          </a:xfrm>
          <a:prstGeom prst="ellipse">
            <a:avLst/>
          </a:prstGeom>
          <a:solidFill>
            <a:srgbClr val="D1FA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l="-2571" r="-2571"/>
          <a:stretch/>
        </p:blipFill>
        <p:spPr>
          <a:xfrm>
            <a:off x="747979" y="1904695"/>
            <a:ext cx="105156" cy="114300"/>
          </a:xfrm>
          <a:prstGeom prst="rect">
            <a:avLst/>
          </a:prstGeom>
        </p:spPr>
      </p:pic>
      <p:sp>
        <p:nvSpPr>
          <p:cNvPr id="10" name="Text 5"/>
          <p:cNvSpPr txBox="1"/>
          <p:nvPr/>
        </p:nvSpPr>
        <p:spPr>
          <a:xfrm>
            <a:off x="1028700" y="1790395"/>
            <a:ext cx="17337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 Summarization</a:t>
            </a:r>
            <a:endParaRPr lang="en-US" sz="1000" dirty="0"/>
          </a:p>
        </p:txBody>
      </p:sp>
      <p:sp>
        <p:nvSpPr>
          <p:cNvPr id="11" name="Text 6"/>
          <p:cNvSpPr txBox="1"/>
          <p:nvPr/>
        </p:nvSpPr>
        <p:spPr>
          <a:xfrm>
            <a:off x="1028700" y="1981505"/>
            <a:ext cx="197236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SUM, COUNT, AVERAGE Families</a:t>
            </a:r>
            <a:endParaRPr lang="en-US" sz="900" dirty="0"/>
          </a:p>
        </p:txBody>
      </p:sp>
      <p:sp>
        <p:nvSpPr>
          <p:cNvPr id="12" name="Shape 7"/>
          <p:cNvSpPr/>
          <p:nvPr/>
        </p:nvSpPr>
        <p:spPr>
          <a:xfrm>
            <a:off x="533095" y="2661920"/>
            <a:ext cx="4114800" cy="495605"/>
          </a:xfrm>
          <a:prstGeom prst="roundRect">
            <a:avLst>
              <a:gd name="adj" fmla="val 56770"/>
            </a:avLst>
          </a:prstGeom>
          <a:solidFill>
            <a:srgbClr val="ECFD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8"/>
          <p:cNvSpPr/>
          <p:nvPr/>
        </p:nvSpPr>
        <p:spPr>
          <a:xfrm>
            <a:off x="533095" y="2661920"/>
            <a:ext cx="38405" cy="495605"/>
          </a:xfrm>
          <a:prstGeom prst="roundRect">
            <a:avLst>
              <a:gd name="adj" fmla="val 732597"/>
            </a:avLst>
          </a:prstGeom>
          <a:solidFill>
            <a:srgbClr val="107C41"/>
          </a:solidFill>
          <a:ln w="12700">
            <a:solidFill>
              <a:srgbClr val="107C4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9"/>
          <p:cNvSpPr/>
          <p:nvPr/>
        </p:nvSpPr>
        <p:spPr>
          <a:xfrm>
            <a:off x="685800" y="2795422"/>
            <a:ext cx="228600" cy="228600"/>
          </a:xfrm>
          <a:prstGeom prst="ellipse">
            <a:avLst/>
          </a:prstGeom>
          <a:solidFill>
            <a:srgbClr val="D1FA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5"/>
          <a:srcRect l="-2571" r="-2571"/>
          <a:stretch/>
        </p:blipFill>
        <p:spPr>
          <a:xfrm>
            <a:off x="747979" y="2852115"/>
            <a:ext cx="105156" cy="114300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1028700" y="2737815"/>
            <a:ext cx="1905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 Lookup</a:t>
            </a:r>
            <a:endParaRPr lang="en-US" sz="1000" dirty="0"/>
          </a:p>
        </p:txBody>
      </p:sp>
      <p:sp>
        <p:nvSpPr>
          <p:cNvPr id="17" name="Text 11"/>
          <p:cNvSpPr txBox="1"/>
          <p:nvPr/>
        </p:nvSpPr>
        <p:spPr>
          <a:xfrm>
            <a:off x="1028700" y="2928925"/>
            <a:ext cx="206197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VLOOKUP, XLOOKUP, INDEX-MATCH</a:t>
            </a:r>
            <a:endParaRPr lang="en-US" sz="900" dirty="0"/>
          </a:p>
        </p:txBody>
      </p:sp>
      <p:sp>
        <p:nvSpPr>
          <p:cNvPr id="18" name="Shape 12"/>
          <p:cNvSpPr/>
          <p:nvPr/>
        </p:nvSpPr>
        <p:spPr>
          <a:xfrm>
            <a:off x="533095" y="3517900"/>
            <a:ext cx="4114800" cy="495605"/>
          </a:xfrm>
          <a:prstGeom prst="roundRect">
            <a:avLst>
              <a:gd name="adj" fmla="val 56770"/>
            </a:avLst>
          </a:prstGeom>
          <a:solidFill>
            <a:srgbClr val="ECFD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3"/>
          <p:cNvSpPr/>
          <p:nvPr/>
        </p:nvSpPr>
        <p:spPr>
          <a:xfrm>
            <a:off x="533095" y="3517900"/>
            <a:ext cx="38405" cy="495605"/>
          </a:xfrm>
          <a:prstGeom prst="roundRect">
            <a:avLst>
              <a:gd name="adj" fmla="val 732597"/>
            </a:avLst>
          </a:prstGeom>
          <a:solidFill>
            <a:srgbClr val="107C41"/>
          </a:solidFill>
          <a:ln w="12700">
            <a:solidFill>
              <a:srgbClr val="107C4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4"/>
          <p:cNvSpPr/>
          <p:nvPr/>
        </p:nvSpPr>
        <p:spPr>
          <a:xfrm>
            <a:off x="685800" y="3651402"/>
            <a:ext cx="228600" cy="228600"/>
          </a:xfrm>
          <a:prstGeom prst="ellipse">
            <a:avLst/>
          </a:prstGeom>
          <a:solidFill>
            <a:srgbClr val="D1FA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5"/>
          <a:srcRect l="-2571" r="-2571"/>
          <a:stretch/>
        </p:blipFill>
        <p:spPr>
          <a:xfrm>
            <a:off x="747979" y="3708095"/>
            <a:ext cx="105156" cy="114300"/>
          </a:xfrm>
          <a:prstGeom prst="rect">
            <a:avLst/>
          </a:prstGeom>
        </p:spPr>
      </p:pic>
      <p:sp>
        <p:nvSpPr>
          <p:cNvPr id="22" name="Text 15"/>
          <p:cNvSpPr txBox="1"/>
          <p:nvPr/>
        </p:nvSpPr>
        <p:spPr>
          <a:xfrm>
            <a:off x="1028700" y="3593795"/>
            <a:ext cx="15435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 Cleansing</a:t>
            </a:r>
            <a:endParaRPr lang="en-US" sz="1000" dirty="0"/>
          </a:p>
        </p:txBody>
      </p:sp>
      <p:sp>
        <p:nvSpPr>
          <p:cNvPr id="23" name="Text 16"/>
          <p:cNvSpPr txBox="1"/>
          <p:nvPr/>
        </p:nvSpPr>
        <p:spPr>
          <a:xfrm>
            <a:off x="1028700" y="3784905"/>
            <a:ext cx="174559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TRIM, PROPER, Text Formula</a:t>
            </a:r>
            <a:endParaRPr lang="en-US" sz="900" dirty="0"/>
          </a:p>
        </p:txBody>
      </p:sp>
      <p:sp>
        <p:nvSpPr>
          <p:cNvPr id="24" name="Shape 17"/>
          <p:cNvSpPr/>
          <p:nvPr/>
        </p:nvSpPr>
        <p:spPr>
          <a:xfrm>
            <a:off x="533095" y="4363720"/>
            <a:ext cx="4114800" cy="495605"/>
          </a:xfrm>
          <a:prstGeom prst="roundRect">
            <a:avLst>
              <a:gd name="adj" fmla="val 56770"/>
            </a:avLst>
          </a:prstGeom>
          <a:solidFill>
            <a:srgbClr val="ECFD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18"/>
          <p:cNvSpPr/>
          <p:nvPr/>
        </p:nvSpPr>
        <p:spPr>
          <a:xfrm>
            <a:off x="533095" y="4363720"/>
            <a:ext cx="38405" cy="495605"/>
          </a:xfrm>
          <a:prstGeom prst="roundRect">
            <a:avLst>
              <a:gd name="adj" fmla="val 732597"/>
            </a:avLst>
          </a:prstGeom>
          <a:solidFill>
            <a:srgbClr val="107C41"/>
          </a:solidFill>
          <a:ln w="12700">
            <a:solidFill>
              <a:srgbClr val="107C4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19"/>
          <p:cNvSpPr/>
          <p:nvPr/>
        </p:nvSpPr>
        <p:spPr>
          <a:xfrm>
            <a:off x="685800" y="4497222"/>
            <a:ext cx="228600" cy="228600"/>
          </a:xfrm>
          <a:prstGeom prst="ellipse">
            <a:avLst/>
          </a:prstGeom>
          <a:solidFill>
            <a:srgbClr val="D1FA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Image 5" descr="preencoded.png"/>
          <p:cNvPicPr>
            <a:picLocks noChangeAspect="1"/>
          </p:cNvPicPr>
          <p:nvPr/>
        </p:nvPicPr>
        <p:blipFill>
          <a:blip r:embed="rId5"/>
          <a:srcRect l="-2571" r="-2571"/>
          <a:stretch/>
        </p:blipFill>
        <p:spPr>
          <a:xfrm>
            <a:off x="747979" y="4553915"/>
            <a:ext cx="105156" cy="114300"/>
          </a:xfrm>
          <a:prstGeom prst="rect">
            <a:avLst/>
          </a:prstGeom>
        </p:spPr>
      </p:pic>
      <p:sp>
        <p:nvSpPr>
          <p:cNvPr id="28" name="Text 20"/>
          <p:cNvSpPr txBox="1"/>
          <p:nvPr/>
        </p:nvSpPr>
        <p:spPr>
          <a:xfrm>
            <a:off x="1028700" y="4439615"/>
            <a:ext cx="154716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Logic &amp; Validation</a:t>
            </a:r>
            <a:endParaRPr lang="en-US" sz="1000" dirty="0"/>
          </a:p>
        </p:txBody>
      </p:sp>
      <p:sp>
        <p:nvSpPr>
          <p:cNvPr id="29" name="Text 21"/>
          <p:cNvSpPr txBox="1"/>
          <p:nvPr/>
        </p:nvSpPr>
        <p:spPr>
          <a:xfrm>
            <a:off x="1028700" y="4630725"/>
            <a:ext cx="173461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Nested IF, AND/OR, IFERROR</a:t>
            </a:r>
            <a:endParaRPr lang="en-US" sz="900" dirty="0"/>
          </a:p>
        </p:txBody>
      </p:sp>
      <p:sp>
        <p:nvSpPr>
          <p:cNvPr id="30" name="Shape 22"/>
          <p:cNvSpPr/>
          <p:nvPr/>
        </p:nvSpPr>
        <p:spPr>
          <a:xfrm>
            <a:off x="533095" y="5229860"/>
            <a:ext cx="4114800" cy="495605"/>
          </a:xfrm>
          <a:prstGeom prst="roundRect">
            <a:avLst>
              <a:gd name="adj" fmla="val 56770"/>
            </a:avLst>
          </a:prstGeom>
          <a:solidFill>
            <a:srgbClr val="ECFD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3"/>
          <p:cNvSpPr/>
          <p:nvPr/>
        </p:nvSpPr>
        <p:spPr>
          <a:xfrm>
            <a:off x="533095" y="5229860"/>
            <a:ext cx="38405" cy="495605"/>
          </a:xfrm>
          <a:prstGeom prst="roundRect">
            <a:avLst>
              <a:gd name="adj" fmla="val 732597"/>
            </a:avLst>
          </a:prstGeom>
          <a:solidFill>
            <a:srgbClr val="107C41"/>
          </a:solidFill>
          <a:ln w="12700">
            <a:solidFill>
              <a:srgbClr val="107C4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24"/>
          <p:cNvSpPr/>
          <p:nvPr/>
        </p:nvSpPr>
        <p:spPr>
          <a:xfrm>
            <a:off x="685800" y="5363362"/>
            <a:ext cx="228600" cy="228600"/>
          </a:xfrm>
          <a:prstGeom prst="ellipse">
            <a:avLst/>
          </a:prstGeom>
          <a:solidFill>
            <a:srgbClr val="D1FA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3" name="Image 6" descr="preencoded.png"/>
          <p:cNvPicPr>
            <a:picLocks noChangeAspect="1"/>
          </p:cNvPicPr>
          <p:nvPr/>
        </p:nvPicPr>
        <p:blipFill>
          <a:blip r:embed="rId5"/>
          <a:srcRect l="-2571" r="-2571"/>
          <a:stretch/>
        </p:blipFill>
        <p:spPr>
          <a:xfrm>
            <a:off x="747979" y="5420055"/>
            <a:ext cx="105156" cy="114300"/>
          </a:xfrm>
          <a:prstGeom prst="rect">
            <a:avLst/>
          </a:prstGeom>
        </p:spPr>
      </p:pic>
      <p:sp>
        <p:nvSpPr>
          <p:cNvPr id="34" name="Text 25"/>
          <p:cNvSpPr txBox="1"/>
          <p:nvPr/>
        </p:nvSpPr>
        <p:spPr>
          <a:xfrm>
            <a:off x="1028700" y="5305755"/>
            <a:ext cx="17529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Time &amp; Date</a:t>
            </a:r>
            <a:endParaRPr lang="en-US" sz="1000" dirty="0"/>
          </a:p>
        </p:txBody>
      </p:sp>
      <p:sp>
        <p:nvSpPr>
          <p:cNvPr id="35" name="Text 26"/>
          <p:cNvSpPr txBox="1"/>
          <p:nvPr/>
        </p:nvSpPr>
        <p:spPr>
          <a:xfrm>
            <a:off x="1028700" y="5496865"/>
            <a:ext cx="198790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SLA Calculation, NETWORKDAYS</a:t>
            </a:r>
            <a:endParaRPr lang="en-US" sz="900" dirty="0"/>
          </a:p>
        </p:txBody>
      </p:sp>
      <p:sp>
        <p:nvSpPr>
          <p:cNvPr id="48" name="Shape 37"/>
          <p:cNvSpPr/>
          <p:nvPr/>
        </p:nvSpPr>
        <p:spPr>
          <a:xfrm>
            <a:off x="5257800" y="1067105"/>
            <a:ext cx="2115007" cy="1466698"/>
          </a:xfrm>
          <a:prstGeom prst="roundRect">
            <a:avLst>
              <a:gd name="adj" fmla="val 9716"/>
            </a:avLst>
          </a:prstGeom>
          <a:solidFill>
            <a:srgbClr val="F0FDFA"/>
          </a:solidFill>
          <a:ln w="12700">
            <a:solidFill>
              <a:srgbClr val="CCFBF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Shape 38"/>
          <p:cNvSpPr/>
          <p:nvPr/>
        </p:nvSpPr>
        <p:spPr>
          <a:xfrm>
            <a:off x="6120994" y="1343254"/>
            <a:ext cx="381305" cy="381305"/>
          </a:xfrm>
          <a:prstGeom prst="ellipse">
            <a:avLst/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0" name="Image 9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226150" y="1447495"/>
            <a:ext cx="171907" cy="171907"/>
          </a:xfrm>
          <a:prstGeom prst="rect">
            <a:avLst/>
          </a:prstGeom>
        </p:spPr>
      </p:pic>
      <p:sp>
        <p:nvSpPr>
          <p:cNvPr id="51" name="Text 39"/>
          <p:cNvSpPr txBox="1"/>
          <p:nvPr/>
        </p:nvSpPr>
        <p:spPr>
          <a:xfrm>
            <a:off x="5886907" y="1800454"/>
            <a:ext cx="85039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Lebih Cepat</a:t>
            </a:r>
            <a:endParaRPr lang="en-US" sz="1000" dirty="0"/>
          </a:p>
        </p:txBody>
      </p:sp>
      <p:sp>
        <p:nvSpPr>
          <p:cNvPr id="52" name="Text 40"/>
          <p:cNvSpPr txBox="1"/>
          <p:nvPr/>
        </p:nvSpPr>
        <p:spPr>
          <a:xfrm>
            <a:off x="5293462" y="2029054"/>
            <a:ext cx="20409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Otomatisasi laporan rutin</a:t>
            </a:r>
            <a:endParaRPr lang="en-US" sz="1200" dirty="0"/>
          </a:p>
        </p:txBody>
      </p:sp>
      <p:sp>
        <p:nvSpPr>
          <p:cNvPr id="53" name="Shape 41"/>
          <p:cNvSpPr/>
          <p:nvPr/>
        </p:nvSpPr>
        <p:spPr>
          <a:xfrm>
            <a:off x="7518197" y="1067105"/>
            <a:ext cx="2115007" cy="1466698"/>
          </a:xfrm>
          <a:prstGeom prst="roundRect">
            <a:avLst>
              <a:gd name="adj" fmla="val 9716"/>
            </a:avLst>
          </a:prstGeom>
          <a:solidFill>
            <a:srgbClr val="F0FDFA"/>
          </a:solidFill>
          <a:ln w="12700">
            <a:solidFill>
              <a:srgbClr val="CCFBF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Shape 42"/>
          <p:cNvSpPr/>
          <p:nvPr/>
        </p:nvSpPr>
        <p:spPr>
          <a:xfrm>
            <a:off x="8382305" y="1343254"/>
            <a:ext cx="381305" cy="381305"/>
          </a:xfrm>
          <a:prstGeom prst="ellipse">
            <a:avLst/>
          </a:prstGeom>
          <a:solidFill>
            <a:srgbClr val="D1FA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5" name="Image 10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486546" y="1447495"/>
            <a:ext cx="171907" cy="171907"/>
          </a:xfrm>
          <a:prstGeom prst="rect">
            <a:avLst/>
          </a:prstGeom>
        </p:spPr>
      </p:pic>
      <p:sp>
        <p:nvSpPr>
          <p:cNvPr id="56" name="Text 43"/>
          <p:cNvSpPr txBox="1"/>
          <p:nvPr/>
        </p:nvSpPr>
        <p:spPr>
          <a:xfrm>
            <a:off x="8150962" y="1800454"/>
            <a:ext cx="85039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 Akurat</a:t>
            </a:r>
            <a:endParaRPr lang="en-US" sz="1000" dirty="0"/>
          </a:p>
        </p:txBody>
      </p:sp>
      <p:sp>
        <p:nvSpPr>
          <p:cNvPr id="57" name="Text 44"/>
          <p:cNvSpPr txBox="1"/>
          <p:nvPr/>
        </p:nvSpPr>
        <p:spPr>
          <a:xfrm>
            <a:off x="7551115" y="2029054"/>
            <a:ext cx="205191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Validasi &amp; Cleansing data</a:t>
            </a:r>
            <a:endParaRPr lang="en-US" sz="1200" dirty="0"/>
          </a:p>
        </p:txBody>
      </p:sp>
      <p:sp>
        <p:nvSpPr>
          <p:cNvPr id="58" name="Shape 45"/>
          <p:cNvSpPr/>
          <p:nvPr/>
        </p:nvSpPr>
        <p:spPr>
          <a:xfrm>
            <a:off x="9778594" y="1067105"/>
            <a:ext cx="2115007" cy="1466698"/>
          </a:xfrm>
          <a:prstGeom prst="roundRect">
            <a:avLst>
              <a:gd name="adj" fmla="val 9716"/>
            </a:avLst>
          </a:prstGeom>
          <a:solidFill>
            <a:srgbClr val="F0FDFA"/>
          </a:solidFill>
          <a:ln w="12700">
            <a:solidFill>
              <a:srgbClr val="CCFBF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9" name="Shape 46"/>
          <p:cNvSpPr/>
          <p:nvPr/>
        </p:nvSpPr>
        <p:spPr>
          <a:xfrm>
            <a:off x="10642702" y="1228954"/>
            <a:ext cx="381305" cy="381305"/>
          </a:xfrm>
          <a:prstGeom prst="ellipse">
            <a:avLst/>
          </a:prstGeom>
          <a:solidFill>
            <a:srgbClr val="EDE9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0" name="Image 1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746943" y="1333195"/>
            <a:ext cx="171907" cy="171907"/>
          </a:xfrm>
          <a:prstGeom prst="rect">
            <a:avLst/>
          </a:prstGeom>
        </p:spPr>
      </p:pic>
      <p:sp>
        <p:nvSpPr>
          <p:cNvPr id="61" name="Text 47"/>
          <p:cNvSpPr txBox="1"/>
          <p:nvPr/>
        </p:nvSpPr>
        <p:spPr>
          <a:xfrm>
            <a:off x="10527487" y="1686154"/>
            <a:ext cx="61264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Skalabel</a:t>
            </a:r>
            <a:endParaRPr lang="en-US" sz="1000" dirty="0"/>
          </a:p>
        </p:txBody>
      </p:sp>
      <p:sp>
        <p:nvSpPr>
          <p:cNvPr id="62" name="Text 48"/>
          <p:cNvSpPr txBox="1"/>
          <p:nvPr/>
        </p:nvSpPr>
        <p:spPr>
          <a:xfrm>
            <a:off x="9904781" y="1914754"/>
            <a:ext cx="186263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Handle data </a:t>
            </a:r>
            <a:r>
              <a:rPr lang="en-US" sz="1200" dirty="0" err="1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besar</a:t>
            </a:r>
            <a:r>
              <a:rPr lang="en-US" sz="12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(Big Data)</a:t>
            </a:r>
            <a:endParaRPr lang="en-US" sz="1200" dirty="0"/>
          </a:p>
        </p:txBody>
      </p:sp>
      <p:pic>
        <p:nvPicPr>
          <p:cNvPr id="63" name="Image 12" descr="preencoded.png"/>
          <p:cNvPicPr>
            <a:picLocks noChangeAspect="1"/>
          </p:cNvPicPr>
          <p:nvPr/>
        </p:nvPicPr>
        <p:blipFill>
          <a:blip r:embed="rId9"/>
          <a:srcRect t="-5" b="-5"/>
          <a:stretch/>
        </p:blipFill>
        <p:spPr>
          <a:xfrm>
            <a:off x="5257800" y="2762402"/>
            <a:ext cx="6629400" cy="1938528"/>
          </a:xfrm>
          <a:prstGeom prst="rect">
            <a:avLst/>
          </a:prstGeom>
        </p:spPr>
      </p:pic>
      <p:sp>
        <p:nvSpPr>
          <p:cNvPr id="64" name="Text 49"/>
          <p:cNvSpPr txBox="1"/>
          <p:nvPr/>
        </p:nvSpPr>
        <p:spPr>
          <a:xfrm>
            <a:off x="5495544" y="3019349"/>
            <a:ext cx="231343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Rencana Tindak Lanjut</a:t>
            </a:r>
            <a:endParaRPr lang="en-US" sz="1300" dirty="0"/>
          </a:p>
        </p:txBody>
      </p:sp>
      <p:sp>
        <p:nvSpPr>
          <p:cNvPr id="67" name="Shape 52"/>
          <p:cNvSpPr/>
          <p:nvPr/>
        </p:nvSpPr>
        <p:spPr>
          <a:xfrm>
            <a:off x="5495544" y="3476549"/>
            <a:ext cx="228600" cy="228600"/>
          </a:xfrm>
          <a:prstGeom prst="roundRect">
            <a:avLst>
              <a:gd name="adj" fmla="val 200000"/>
            </a:avLst>
          </a:prstGeom>
          <a:solidFill>
            <a:srgbClr val="107C4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8" name="Text 53"/>
          <p:cNvSpPr txBox="1"/>
          <p:nvPr/>
        </p:nvSpPr>
        <p:spPr>
          <a:xfrm>
            <a:off x="5458054" y="3476549"/>
            <a:ext cx="305410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900" dirty="0"/>
          </a:p>
        </p:txBody>
      </p:sp>
      <p:sp>
        <p:nvSpPr>
          <p:cNvPr id="69" name="Text 54"/>
          <p:cNvSpPr txBox="1"/>
          <p:nvPr/>
        </p:nvSpPr>
        <p:spPr>
          <a:xfrm>
            <a:off x="5838444" y="3457346"/>
            <a:ext cx="59253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Implementasi Langsung</a:t>
            </a:r>
            <a:endParaRPr lang="en-US" sz="1000" dirty="0"/>
          </a:p>
        </p:txBody>
      </p:sp>
      <p:sp>
        <p:nvSpPr>
          <p:cNvPr id="70" name="Text 55"/>
          <p:cNvSpPr txBox="1"/>
          <p:nvPr/>
        </p:nvSpPr>
        <p:spPr>
          <a:xfrm>
            <a:off x="5838444" y="3648456"/>
            <a:ext cx="5886907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Buka file laporan harian Anda besok, ganti rumus manual </a:t>
            </a:r>
            <a:r>
              <a:rPr lang="en-US" sz="900" dirty="0" err="1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dengan</a:t>
            </a: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900" dirty="0" err="1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rumus-rumus</a:t>
            </a: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yang </a:t>
            </a:r>
            <a:r>
              <a:rPr lang="en-US" sz="900" dirty="0" err="1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dipelajari</a:t>
            </a: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900" dirty="0" err="1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hari</a:t>
            </a: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900" dirty="0" err="1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ini</a:t>
            </a:r>
            <a:endParaRPr lang="en-US" sz="900" dirty="0"/>
          </a:p>
        </p:txBody>
      </p:sp>
      <p:sp>
        <p:nvSpPr>
          <p:cNvPr id="71" name="Shape 56"/>
          <p:cNvSpPr/>
          <p:nvPr/>
        </p:nvSpPr>
        <p:spPr>
          <a:xfrm>
            <a:off x="5495544" y="4134002"/>
            <a:ext cx="228600" cy="228600"/>
          </a:xfrm>
          <a:prstGeom prst="roundRect">
            <a:avLst>
              <a:gd name="adj" fmla="val 200000"/>
            </a:avLst>
          </a:prstGeom>
          <a:solidFill>
            <a:srgbClr val="107C4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2" name="Text 57"/>
          <p:cNvSpPr txBox="1"/>
          <p:nvPr/>
        </p:nvSpPr>
        <p:spPr>
          <a:xfrm>
            <a:off x="5458054" y="4134002"/>
            <a:ext cx="305410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900" dirty="0"/>
          </a:p>
        </p:txBody>
      </p:sp>
      <p:sp>
        <p:nvSpPr>
          <p:cNvPr id="73" name="Text 58"/>
          <p:cNvSpPr txBox="1"/>
          <p:nvPr/>
        </p:nvSpPr>
        <p:spPr>
          <a:xfrm>
            <a:off x="5838444" y="4114800"/>
            <a:ext cx="519196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Identifikasi Kendala</a:t>
            </a:r>
            <a:endParaRPr lang="en-US" sz="1000" dirty="0"/>
          </a:p>
        </p:txBody>
      </p:sp>
      <p:sp>
        <p:nvSpPr>
          <p:cNvPr id="74" name="Text 59"/>
          <p:cNvSpPr txBox="1"/>
          <p:nvPr/>
        </p:nvSpPr>
        <p:spPr>
          <a:xfrm>
            <a:off x="5838444" y="4304995"/>
            <a:ext cx="5763463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Catat jika ada error atau kasus unik yang belum terpecahkan untuk didiskusikan dengan mentor/tim.</a:t>
            </a:r>
            <a:endParaRPr lang="en-US" sz="900" dirty="0"/>
          </a:p>
        </p:txBody>
      </p:sp>
      <p:sp>
        <p:nvSpPr>
          <p:cNvPr id="75" name="Shape 60"/>
          <p:cNvSpPr/>
          <p:nvPr/>
        </p:nvSpPr>
        <p:spPr>
          <a:xfrm>
            <a:off x="0" y="6238951"/>
            <a:ext cx="12191695" cy="619049"/>
          </a:xfrm>
          <a:prstGeom prst="rect">
            <a:avLst/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6" name="Shape 61"/>
          <p:cNvSpPr/>
          <p:nvPr/>
        </p:nvSpPr>
        <p:spPr>
          <a:xfrm>
            <a:off x="0" y="62389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0" name="Text 65"/>
          <p:cNvSpPr txBox="1"/>
          <p:nvPr/>
        </p:nvSpPr>
        <p:spPr>
          <a:xfrm>
            <a:off x="9987077" y="6381598"/>
            <a:ext cx="17529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Terima Kasih!</a:t>
            </a:r>
            <a:endParaRPr lang="en-US" sz="1000" dirty="0"/>
          </a:p>
        </p:txBody>
      </p:sp>
      <p:sp>
        <p:nvSpPr>
          <p:cNvPr id="81" name="Text 66"/>
          <p:cNvSpPr txBox="1"/>
          <p:nvPr/>
        </p:nvSpPr>
        <p:spPr>
          <a:xfrm>
            <a:off x="9744761" y="6572707"/>
            <a:ext cx="199522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Sampai jumpa di sesi berikutnya.</a:t>
            </a:r>
            <a:endParaRPr lang="en-US" sz="900" dirty="0"/>
          </a:p>
        </p:txBody>
      </p:sp>
      <p:sp>
        <p:nvSpPr>
          <p:cNvPr id="83" name="Shape 67"/>
          <p:cNvSpPr/>
          <p:nvPr/>
        </p:nvSpPr>
        <p:spPr>
          <a:xfrm>
            <a:off x="5257800" y="4929530"/>
            <a:ext cx="6629400" cy="1162202"/>
          </a:xfrm>
          <a:prstGeom prst="roundRect">
            <a:avLst>
              <a:gd name="adj" fmla="val 15478"/>
            </a:avLst>
          </a:prstGeom>
          <a:solidFill>
            <a:srgbClr val="1E293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4" name="Shape 68"/>
          <p:cNvSpPr/>
          <p:nvPr/>
        </p:nvSpPr>
        <p:spPr>
          <a:xfrm>
            <a:off x="11125505" y="5329123"/>
            <a:ext cx="952805" cy="952805"/>
          </a:xfrm>
          <a:prstGeom prst="ellipse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5" name="Text 69"/>
          <p:cNvSpPr txBox="1"/>
          <p:nvPr/>
        </p:nvSpPr>
        <p:spPr>
          <a:xfrm>
            <a:off x="5447995" y="5186477"/>
            <a:ext cx="31720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3C5F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Coming Soon</a:t>
            </a:r>
            <a:endParaRPr lang="en-US" sz="900" dirty="0"/>
          </a:p>
        </p:txBody>
      </p:sp>
      <p:sp>
        <p:nvSpPr>
          <p:cNvPr id="86" name="Text 70"/>
          <p:cNvSpPr txBox="1"/>
          <p:nvPr/>
        </p:nvSpPr>
        <p:spPr>
          <a:xfrm>
            <a:off x="5447995" y="5376672"/>
            <a:ext cx="342168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Advanced Excel: Dashboarding</a:t>
            </a:r>
            <a:endParaRPr lang="en-US" sz="1500" dirty="0"/>
          </a:p>
        </p:txBody>
      </p:sp>
      <p:sp>
        <p:nvSpPr>
          <p:cNvPr id="87" name="Text 71"/>
          <p:cNvSpPr txBox="1"/>
          <p:nvPr/>
        </p:nvSpPr>
        <p:spPr>
          <a:xfrm>
            <a:off x="5447995" y="5682082"/>
            <a:ext cx="363108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 err="1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Belajar</a:t>
            </a:r>
            <a:r>
              <a:rPr lang="en-US" sz="9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Power Query dan VBA </a:t>
            </a:r>
            <a:r>
              <a:rPr lang="en-US" sz="900" dirty="0" err="1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lebih</a:t>
            </a:r>
            <a:r>
              <a:rPr lang="en-US" sz="9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detail!</a:t>
            </a:r>
            <a:endParaRPr lang="en-US" sz="900" dirty="0"/>
          </a:p>
        </p:txBody>
      </p:sp>
      <p:sp>
        <p:nvSpPr>
          <p:cNvPr id="88" name="Shape 72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9" name="Shape 73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0" name="Image 14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91" name="Image 15" descr="preencoded.png"/>
          <p:cNvPicPr>
            <a:picLocks noChangeAspect="1"/>
          </p:cNvPicPr>
          <p:nvPr/>
        </p:nvPicPr>
        <p:blipFill>
          <a:blip r:embed="rId11"/>
          <a:srcRect l="-760" r="-760"/>
          <a:stretch/>
        </p:blipFill>
        <p:spPr>
          <a:xfrm>
            <a:off x="571500" y="290779"/>
            <a:ext cx="152705" cy="171907"/>
          </a:xfrm>
          <a:prstGeom prst="rect">
            <a:avLst/>
          </a:prstGeom>
        </p:spPr>
      </p:pic>
      <p:sp>
        <p:nvSpPr>
          <p:cNvPr id="92" name="Text 74"/>
          <p:cNvSpPr txBox="1"/>
          <p:nvPr/>
        </p:nvSpPr>
        <p:spPr>
          <a:xfrm>
            <a:off x="990295" y="147218"/>
            <a:ext cx="297180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RINGKASAN &amp; NEXT STEP</a:t>
            </a:r>
            <a:endParaRPr lang="en-US" sz="1800" dirty="0"/>
          </a:p>
        </p:txBody>
      </p:sp>
      <p:sp>
        <p:nvSpPr>
          <p:cNvPr id="93" name="Text 75"/>
          <p:cNvSpPr txBox="1"/>
          <p:nvPr/>
        </p:nvSpPr>
        <p:spPr>
          <a:xfrm>
            <a:off x="990295" y="452628"/>
            <a:ext cx="283372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Transformasi Skill Excel Anda</a:t>
            </a:r>
            <a:endParaRPr lang="en-US" sz="900" dirty="0"/>
          </a:p>
        </p:txBody>
      </p:sp>
      <p:sp>
        <p:nvSpPr>
          <p:cNvPr id="94" name="Shape 76"/>
          <p:cNvSpPr/>
          <p:nvPr/>
        </p:nvSpPr>
        <p:spPr>
          <a:xfrm>
            <a:off x="8545982" y="195682"/>
            <a:ext cx="1742846" cy="362102"/>
          </a:xfrm>
          <a:prstGeom prst="roundRect">
            <a:avLst>
              <a:gd name="adj" fmla="val 106327"/>
            </a:avLst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5" name="Image 16" descr="preencoded.png"/>
          <p:cNvPicPr>
            <a:picLocks noChangeAspect="1"/>
          </p:cNvPicPr>
          <p:nvPr/>
        </p:nvPicPr>
        <p:blipFill>
          <a:blip r:embed="rId12"/>
          <a:srcRect l="-1507" r="-1507"/>
          <a:stretch/>
        </p:blipFill>
        <p:spPr>
          <a:xfrm>
            <a:off x="8707831" y="309982"/>
            <a:ext cx="171907" cy="133502"/>
          </a:xfrm>
          <a:prstGeom prst="rect">
            <a:avLst/>
          </a:prstGeom>
        </p:spPr>
      </p:pic>
      <p:sp>
        <p:nvSpPr>
          <p:cNvPr id="96" name="Text 77"/>
          <p:cNvSpPr txBox="1"/>
          <p:nvPr/>
        </p:nvSpPr>
        <p:spPr>
          <a:xfrm>
            <a:off x="8955634" y="195682"/>
            <a:ext cx="1228954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Training Completed</a:t>
            </a:r>
            <a:endParaRPr lang="en-US" sz="1000" dirty="0"/>
          </a:p>
        </p:txBody>
      </p:sp>
      <p:pic>
        <p:nvPicPr>
          <p:cNvPr id="97" name="Image 17" descr="preencoded.png"/>
          <p:cNvPicPr>
            <a:picLocks noChangeAspect="1"/>
          </p:cNvPicPr>
          <p:nvPr/>
        </p:nvPicPr>
        <p:blipFill>
          <a:blip r:embed="rId13"/>
          <a:srcRect t="293" b="293"/>
          <a:stretch/>
        </p:blipFill>
        <p:spPr>
          <a:xfrm>
            <a:off x="10438790" y="185623"/>
            <a:ext cx="1304849" cy="381305"/>
          </a:xfrm>
          <a:prstGeom prst="rect">
            <a:avLst/>
          </a:prstGeom>
        </p:spPr>
      </p:pic>
      <p:sp>
        <p:nvSpPr>
          <p:cNvPr id="98" name="Shape 78"/>
          <p:cNvSpPr/>
          <p:nvPr/>
        </p:nvSpPr>
        <p:spPr>
          <a:xfrm>
            <a:off x="10862158" y="5119726"/>
            <a:ext cx="838505" cy="780898"/>
          </a:xfrm>
          <a:prstGeom prst="roundRect">
            <a:avLst>
              <a:gd name="adj" fmla="val 22848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9" name="Text 79"/>
          <p:cNvSpPr txBox="1"/>
          <p:nvPr/>
        </p:nvSpPr>
        <p:spPr>
          <a:xfrm>
            <a:off x="10929823" y="5548579"/>
            <a:ext cx="70317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Level Up</a:t>
            </a:r>
            <a:endParaRPr lang="en-US" sz="1200" dirty="0"/>
          </a:p>
        </p:txBody>
      </p:sp>
      <p:pic>
        <p:nvPicPr>
          <p:cNvPr id="100" name="Image 18" descr="preencoded.png"/>
          <p:cNvPicPr>
            <a:picLocks noChangeAspect="1"/>
          </p:cNvPicPr>
          <p:nvPr/>
        </p:nvPicPr>
        <p:blipFill>
          <a:blip r:embed="rId14"/>
          <a:srcRect t="-45" b="-45"/>
          <a:stretch/>
        </p:blipFill>
        <p:spPr>
          <a:xfrm>
            <a:off x="11151108" y="5243170"/>
            <a:ext cx="256946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63FFA-7F47-B224-7828-743F3207F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43A9402-FF6E-88FA-DB0F-6A7D4867CFE1}"/>
              </a:ext>
            </a:extLst>
          </p:cNvPr>
          <p:cNvSpPr/>
          <p:nvPr/>
        </p:nvSpPr>
        <p:spPr>
          <a:xfrm>
            <a:off x="0" y="0"/>
            <a:ext cx="12191695" cy="323331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24A273E1-0D1B-1D6D-A007-E820803B081F}"/>
              </a:ext>
            </a:extLst>
          </p:cNvPr>
          <p:cNvSpPr/>
          <p:nvPr/>
        </p:nvSpPr>
        <p:spPr>
          <a:xfrm>
            <a:off x="0" y="3738982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8EF28345-7F51-947B-0291-3027B0EAFE68}"/>
              </a:ext>
            </a:extLst>
          </p:cNvPr>
          <p:cNvSpPr/>
          <p:nvPr/>
        </p:nvSpPr>
        <p:spPr>
          <a:xfrm>
            <a:off x="305" y="783352"/>
            <a:ext cx="12191695" cy="6087162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BCDAC60E-7D46-53BA-4A74-DDB67A9D58DF}"/>
              </a:ext>
            </a:extLst>
          </p:cNvPr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FC2485D7-25ED-FB07-D652-132AF0B70B7F}"/>
              </a:ext>
            </a:extLst>
          </p:cNvPr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2" descr="preencoded.png">
            <a:extLst>
              <a:ext uri="{FF2B5EF4-FFF2-40B4-BE49-F238E27FC236}">
                <a16:creationId xmlns:a16="http://schemas.microsoft.com/office/drawing/2014/main" id="{97741447-53B1-C3F6-96B0-CDC2EBC084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A377C318-8EB4-CB61-A5C2-AAC87E0E15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773" r="-1773"/>
          <a:stretch/>
        </p:blipFill>
        <p:spPr>
          <a:xfrm>
            <a:off x="580644" y="290779"/>
            <a:ext cx="133502" cy="171907"/>
          </a:xfrm>
          <a:prstGeom prst="rect">
            <a:avLst/>
          </a:prstGeom>
        </p:spPr>
      </p:pic>
      <p:sp>
        <p:nvSpPr>
          <p:cNvPr id="24" name="Text 18">
            <a:extLst>
              <a:ext uri="{FF2B5EF4-FFF2-40B4-BE49-F238E27FC236}">
                <a16:creationId xmlns:a16="http://schemas.microsoft.com/office/drawing/2014/main" id="{6D3B3C75-E647-47DA-0592-45CD2B1EF8E4}"/>
              </a:ext>
            </a:extLst>
          </p:cNvPr>
          <p:cNvSpPr txBox="1"/>
          <p:nvPr/>
        </p:nvSpPr>
        <p:spPr>
          <a:xfrm>
            <a:off x="990295" y="246887"/>
            <a:ext cx="651327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POST - TEST</a:t>
            </a:r>
          </a:p>
        </p:txBody>
      </p:sp>
      <p:pic>
        <p:nvPicPr>
          <p:cNvPr id="26" name="Image 4" descr="preencoded.png">
            <a:extLst>
              <a:ext uri="{FF2B5EF4-FFF2-40B4-BE49-F238E27FC236}">
                <a16:creationId xmlns:a16="http://schemas.microsoft.com/office/drawing/2014/main" id="{8CCC0C02-C2D6-B4CA-D2A7-3D60369F8D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3" b="293"/>
          <a:stretch/>
        </p:blipFill>
        <p:spPr>
          <a:xfrm>
            <a:off x="10438790" y="185623"/>
            <a:ext cx="1304849" cy="381305"/>
          </a:xfrm>
          <a:prstGeom prst="rect">
            <a:avLst/>
          </a:prstGeom>
        </p:spPr>
      </p:pic>
      <p:sp>
        <p:nvSpPr>
          <p:cNvPr id="30" name="Shape 14">
            <a:extLst>
              <a:ext uri="{FF2B5EF4-FFF2-40B4-BE49-F238E27FC236}">
                <a16:creationId xmlns:a16="http://schemas.microsoft.com/office/drawing/2014/main" id="{43D15514-822F-C7DC-2A03-DBB9FA5A560C}"/>
              </a:ext>
            </a:extLst>
          </p:cNvPr>
          <p:cNvSpPr/>
          <p:nvPr/>
        </p:nvSpPr>
        <p:spPr>
          <a:xfrm>
            <a:off x="1882375" y="2931915"/>
            <a:ext cx="8426943" cy="994170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pPr algn="ctr"/>
            <a:r>
              <a:rPr lang="en-US" sz="2800" dirty="0" err="1"/>
              <a:t>Silahkan</a:t>
            </a:r>
            <a:r>
              <a:rPr lang="en-US" sz="2800" dirty="0"/>
              <a:t> </a:t>
            </a:r>
            <a:r>
              <a:rPr lang="en-US" sz="2800" dirty="0" err="1"/>
              <a:t>buka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Laptop dan Akses </a:t>
            </a:r>
            <a:r>
              <a:rPr lang="en-US" sz="2800" dirty="0" err="1"/>
              <a:t>Melalui</a:t>
            </a:r>
            <a:r>
              <a:rPr lang="en-US" sz="2800" dirty="0"/>
              <a:t>: LMS.sicepat.com &gt; Test – Intermediate Excel – Post Test</a:t>
            </a:r>
          </a:p>
        </p:txBody>
      </p:sp>
    </p:spTree>
    <p:extLst>
      <p:ext uri="{BB962C8B-B14F-4D97-AF65-F5344CB8AC3E}">
        <p14:creationId xmlns:p14="http://schemas.microsoft.com/office/powerpoint/2010/main" val="319232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3CA55-A43A-F67B-2B87-E4C9FDEE0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213F156-774D-5FF6-1F3B-405D0EA7A3AA}"/>
              </a:ext>
            </a:extLst>
          </p:cNvPr>
          <p:cNvSpPr/>
          <p:nvPr/>
        </p:nvSpPr>
        <p:spPr>
          <a:xfrm>
            <a:off x="0" y="0"/>
            <a:ext cx="12191695" cy="323331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843D8AB8-52B4-5A04-2109-CCD089261C59}"/>
              </a:ext>
            </a:extLst>
          </p:cNvPr>
          <p:cNvSpPr/>
          <p:nvPr/>
        </p:nvSpPr>
        <p:spPr>
          <a:xfrm>
            <a:off x="0" y="3738982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B596986C-438E-289E-8712-5A7F19A44856}"/>
              </a:ext>
            </a:extLst>
          </p:cNvPr>
          <p:cNvSpPr/>
          <p:nvPr/>
        </p:nvSpPr>
        <p:spPr>
          <a:xfrm>
            <a:off x="305" y="783352"/>
            <a:ext cx="12191695" cy="6087162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736B455D-5926-33C7-6AE8-CD169F147624}"/>
              </a:ext>
            </a:extLst>
          </p:cNvPr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110FB228-A5F5-28EE-9A9C-2E0A09F136F8}"/>
              </a:ext>
            </a:extLst>
          </p:cNvPr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2" descr="preencoded.png">
            <a:extLst>
              <a:ext uri="{FF2B5EF4-FFF2-40B4-BE49-F238E27FC236}">
                <a16:creationId xmlns:a16="http://schemas.microsoft.com/office/drawing/2014/main" id="{10A7C8E9-A748-C18A-9BB2-EEA97697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9DFF6BC0-EB93-4C5F-1329-7FF8FC95D6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773" r="-1773"/>
          <a:stretch/>
        </p:blipFill>
        <p:spPr>
          <a:xfrm>
            <a:off x="580644" y="290779"/>
            <a:ext cx="133502" cy="171907"/>
          </a:xfrm>
          <a:prstGeom prst="rect">
            <a:avLst/>
          </a:prstGeom>
        </p:spPr>
      </p:pic>
      <p:sp>
        <p:nvSpPr>
          <p:cNvPr id="24" name="Text 18">
            <a:extLst>
              <a:ext uri="{FF2B5EF4-FFF2-40B4-BE49-F238E27FC236}">
                <a16:creationId xmlns:a16="http://schemas.microsoft.com/office/drawing/2014/main" id="{F2F22D5F-DDA8-8163-CE27-4FBED3D5B22F}"/>
              </a:ext>
            </a:extLst>
          </p:cNvPr>
          <p:cNvSpPr txBox="1"/>
          <p:nvPr/>
        </p:nvSpPr>
        <p:spPr>
          <a:xfrm>
            <a:off x="990295" y="246887"/>
            <a:ext cx="651327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POST - TEST</a:t>
            </a:r>
          </a:p>
        </p:txBody>
      </p:sp>
      <p:pic>
        <p:nvPicPr>
          <p:cNvPr id="26" name="Image 4" descr="preencoded.png">
            <a:extLst>
              <a:ext uri="{FF2B5EF4-FFF2-40B4-BE49-F238E27FC236}">
                <a16:creationId xmlns:a16="http://schemas.microsoft.com/office/drawing/2014/main" id="{A13F66DE-B76D-C8CF-FDA4-7A913C2498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3" b="293"/>
          <a:stretch/>
        </p:blipFill>
        <p:spPr>
          <a:xfrm>
            <a:off x="10438790" y="185623"/>
            <a:ext cx="1304849" cy="381305"/>
          </a:xfrm>
          <a:prstGeom prst="rect">
            <a:avLst/>
          </a:prstGeom>
        </p:spPr>
      </p:pic>
      <p:sp>
        <p:nvSpPr>
          <p:cNvPr id="30" name="Shape 14">
            <a:extLst>
              <a:ext uri="{FF2B5EF4-FFF2-40B4-BE49-F238E27FC236}">
                <a16:creationId xmlns:a16="http://schemas.microsoft.com/office/drawing/2014/main" id="{218E24A8-BA85-92D6-CA10-BF4D0920171A}"/>
              </a:ext>
            </a:extLst>
          </p:cNvPr>
          <p:cNvSpPr/>
          <p:nvPr/>
        </p:nvSpPr>
        <p:spPr>
          <a:xfrm>
            <a:off x="1245834" y="2921856"/>
            <a:ext cx="9700025" cy="994170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pPr algn="ctr"/>
            <a:r>
              <a:rPr lang="en-US" sz="2800" dirty="0" err="1"/>
              <a:t>Silahkan</a:t>
            </a:r>
            <a:r>
              <a:rPr lang="en-US" sz="2800" dirty="0"/>
              <a:t> </a:t>
            </a:r>
            <a:r>
              <a:rPr lang="en-US" sz="2800" dirty="0" err="1"/>
              <a:t>buka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Laptop dan Akses </a:t>
            </a:r>
            <a:r>
              <a:rPr lang="en-US" sz="2800" dirty="0" err="1"/>
              <a:t>Melalui</a:t>
            </a:r>
            <a:r>
              <a:rPr lang="en-US" sz="2800" dirty="0"/>
              <a:t>: LMS.sicepat.com &gt; Test – Intermediate Excel – </a:t>
            </a:r>
            <a:r>
              <a:rPr lang="en-US" sz="2800" dirty="0" err="1"/>
              <a:t>Evaluasi</a:t>
            </a:r>
            <a:r>
              <a:rPr lang="en-US" sz="2800" dirty="0"/>
              <a:t> Training</a:t>
            </a:r>
          </a:p>
        </p:txBody>
      </p:sp>
    </p:spTree>
    <p:extLst>
      <p:ext uri="{BB962C8B-B14F-4D97-AF65-F5344CB8AC3E}">
        <p14:creationId xmlns:p14="http://schemas.microsoft.com/office/powerpoint/2010/main" val="272891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7F15D-5442-CF0B-965B-021B4A69E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7F3355B-D36F-6436-EC91-CE35FE47A4DE}"/>
              </a:ext>
            </a:extLst>
          </p:cNvPr>
          <p:cNvSpPr/>
          <p:nvPr/>
        </p:nvSpPr>
        <p:spPr>
          <a:xfrm>
            <a:off x="0" y="0"/>
            <a:ext cx="12191695" cy="323331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B16D1962-2F54-7509-3247-42068BFF9D40}"/>
              </a:ext>
            </a:extLst>
          </p:cNvPr>
          <p:cNvSpPr/>
          <p:nvPr/>
        </p:nvSpPr>
        <p:spPr>
          <a:xfrm>
            <a:off x="0" y="3738982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033FD74E-B6F8-6103-2483-CC742306F159}"/>
              </a:ext>
            </a:extLst>
          </p:cNvPr>
          <p:cNvSpPr/>
          <p:nvPr/>
        </p:nvSpPr>
        <p:spPr>
          <a:xfrm>
            <a:off x="305" y="783352"/>
            <a:ext cx="12191695" cy="6087162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841BD7A6-D6CC-D3B4-CACE-E31817FD2DEB}"/>
              </a:ext>
            </a:extLst>
          </p:cNvPr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7A94DEC8-EC42-3D25-1E2A-532D304F39A3}"/>
              </a:ext>
            </a:extLst>
          </p:cNvPr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2" descr="preencoded.png">
            <a:extLst>
              <a:ext uri="{FF2B5EF4-FFF2-40B4-BE49-F238E27FC236}">
                <a16:creationId xmlns:a16="http://schemas.microsoft.com/office/drawing/2014/main" id="{82B973BA-ABAA-F19E-B2F0-6080162408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8CBC8E09-9BEF-C4BD-21A7-63B4DC7AAB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773" r="-1773"/>
          <a:stretch/>
        </p:blipFill>
        <p:spPr>
          <a:xfrm>
            <a:off x="580644" y="290779"/>
            <a:ext cx="133502" cy="171907"/>
          </a:xfrm>
          <a:prstGeom prst="rect">
            <a:avLst/>
          </a:prstGeom>
        </p:spPr>
      </p:pic>
      <p:sp>
        <p:nvSpPr>
          <p:cNvPr id="24" name="Text 18">
            <a:extLst>
              <a:ext uri="{FF2B5EF4-FFF2-40B4-BE49-F238E27FC236}">
                <a16:creationId xmlns:a16="http://schemas.microsoft.com/office/drawing/2014/main" id="{9DEFE25C-26AC-53F4-0AD3-F6297FFE336D}"/>
              </a:ext>
            </a:extLst>
          </p:cNvPr>
          <p:cNvSpPr txBox="1"/>
          <p:nvPr/>
        </p:nvSpPr>
        <p:spPr>
          <a:xfrm>
            <a:off x="990295" y="246887"/>
            <a:ext cx="651327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PRE - TEST</a:t>
            </a:r>
          </a:p>
        </p:txBody>
      </p:sp>
      <p:pic>
        <p:nvPicPr>
          <p:cNvPr id="26" name="Image 4" descr="preencoded.png">
            <a:extLst>
              <a:ext uri="{FF2B5EF4-FFF2-40B4-BE49-F238E27FC236}">
                <a16:creationId xmlns:a16="http://schemas.microsoft.com/office/drawing/2014/main" id="{C1EC7D8C-AD72-E108-2A3A-32A9868051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3" b="293"/>
          <a:stretch/>
        </p:blipFill>
        <p:spPr>
          <a:xfrm>
            <a:off x="10438790" y="185623"/>
            <a:ext cx="1304849" cy="381305"/>
          </a:xfrm>
          <a:prstGeom prst="rect">
            <a:avLst/>
          </a:prstGeom>
        </p:spPr>
      </p:pic>
      <p:sp>
        <p:nvSpPr>
          <p:cNvPr id="30" name="Shape 14">
            <a:extLst>
              <a:ext uri="{FF2B5EF4-FFF2-40B4-BE49-F238E27FC236}">
                <a16:creationId xmlns:a16="http://schemas.microsoft.com/office/drawing/2014/main" id="{161C5D7A-CC0C-6F30-3F12-B7D738BA6159}"/>
              </a:ext>
            </a:extLst>
          </p:cNvPr>
          <p:cNvSpPr/>
          <p:nvPr/>
        </p:nvSpPr>
        <p:spPr>
          <a:xfrm>
            <a:off x="1882375" y="2931915"/>
            <a:ext cx="8426943" cy="994170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pPr algn="ctr"/>
            <a:r>
              <a:rPr lang="en-US" sz="2800" dirty="0" err="1"/>
              <a:t>Silahkan</a:t>
            </a:r>
            <a:r>
              <a:rPr lang="en-US" sz="2800" dirty="0"/>
              <a:t> </a:t>
            </a:r>
            <a:r>
              <a:rPr lang="en-US" sz="2800" dirty="0" err="1"/>
              <a:t>buka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Laptop dan Akses </a:t>
            </a:r>
            <a:r>
              <a:rPr lang="en-US" sz="2800" dirty="0" err="1"/>
              <a:t>Melalui</a:t>
            </a:r>
            <a:r>
              <a:rPr lang="en-US" sz="2800" dirty="0"/>
              <a:t>: LMS.sicepat.com &gt; Test – Intermediate Excel – Pre Test</a:t>
            </a:r>
          </a:p>
        </p:txBody>
      </p:sp>
    </p:spTree>
    <p:extLst>
      <p:ext uri="{BB962C8B-B14F-4D97-AF65-F5344CB8AC3E}">
        <p14:creationId xmlns:p14="http://schemas.microsoft.com/office/powerpoint/2010/main" val="109091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107C4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200" y="619963"/>
            <a:ext cx="990295" cy="228600"/>
          </a:xfrm>
          <a:prstGeom prst="roundRect">
            <a:avLst>
              <a:gd name="adj" fmla="val 400000"/>
            </a:avLst>
          </a:prstGeom>
          <a:solidFill>
            <a:srgbClr val="FEF3C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28854" y="619963"/>
            <a:ext cx="1047902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38100" rIns="114300" bIns="38100" rtlCol="0" anchor="ctr"/>
          <a:lstStyle/>
          <a:p>
            <a:pPr marL="0" indent="0" algn="ctr">
              <a:buNone/>
            </a:pPr>
            <a:r>
              <a:rPr lang="en-US" sz="800" b="1" kern="0" spc="45" dirty="0">
                <a:solidFill>
                  <a:srgbClr val="92400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General Insight</a:t>
            </a:r>
            <a:endParaRPr lang="en-US" sz="800" dirty="0"/>
          </a:p>
        </p:txBody>
      </p:sp>
      <p:sp>
        <p:nvSpPr>
          <p:cNvPr id="7" name="Text 5"/>
          <p:cNvSpPr txBox="1"/>
          <p:nvPr/>
        </p:nvSpPr>
        <p:spPr>
          <a:xfrm>
            <a:off x="457200" y="962863"/>
            <a:ext cx="4715561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FAKTA EXCEL:</a:t>
            </a:r>
            <a:endParaRPr lang="en-US" sz="3600" dirty="0"/>
          </a:p>
          <a:p>
            <a:pPr marL="0" indent="0" algn="l">
              <a:buNone/>
            </a:pPr>
            <a:r>
              <a:rPr lang="en-US" sz="3600" b="1" dirty="0">
                <a:solidFill>
                  <a:srgbClr val="107C41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KOMA (,)</a:t>
            </a:r>
            <a:r>
              <a:rPr lang="en-US" sz="3600" b="1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VS </a:t>
            </a:r>
            <a:endParaRPr lang="en-US" sz="3600" dirty="0"/>
          </a:p>
          <a:p>
            <a:pPr marL="0" indent="0" algn="l">
              <a:buNone/>
            </a:pPr>
            <a:r>
              <a:rPr lang="en-US" sz="3600" b="1" dirty="0">
                <a:solidFill>
                  <a:srgbClr val="2563E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TITIK KOMA (;)</a:t>
            </a:r>
            <a:endParaRPr lang="en-US" sz="3600" dirty="0"/>
          </a:p>
        </p:txBody>
      </p:sp>
      <p:sp>
        <p:nvSpPr>
          <p:cNvPr id="8" name="Text 6"/>
          <p:cNvSpPr txBox="1"/>
          <p:nvPr/>
        </p:nvSpPr>
        <p:spPr>
          <a:xfrm>
            <a:off x="457200" y="2905963"/>
            <a:ext cx="4620463" cy="8385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Tahukah Anda? Perbedaan kecil ini sering menjadi penyebab utama rumus error #VALUE! saat pertama kali belajar Excel.</a:t>
            </a:r>
            <a:endParaRPr lang="en-US" sz="13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4047134"/>
            <a:ext cx="4539996" cy="2038198"/>
          </a:xfrm>
          <a:prstGeom prst="rect">
            <a:avLst/>
          </a:prstGeom>
        </p:spPr>
      </p:pic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1695" y="4294937"/>
            <a:ext cx="228600" cy="228600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1104595" y="4275734"/>
            <a:ext cx="175747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Tips Pengecekan</a:t>
            </a:r>
            <a:endParaRPr lang="en-US" sz="1500" dirty="0"/>
          </a:p>
        </p:txBody>
      </p:sp>
      <p:sp>
        <p:nvSpPr>
          <p:cNvPr id="12" name="Text 8"/>
          <p:cNvSpPr txBox="1"/>
          <p:nvPr/>
        </p:nvSpPr>
        <p:spPr>
          <a:xfrm>
            <a:off x="761695" y="4694530"/>
            <a:ext cx="41376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Cek pengaturan pemisah argumen Anda melalui:</a:t>
            </a:r>
            <a:endParaRPr lang="en-US" sz="1200" dirty="0"/>
          </a:p>
        </p:txBody>
      </p:sp>
      <p:sp>
        <p:nvSpPr>
          <p:cNvPr id="13" name="Shape 9"/>
          <p:cNvSpPr/>
          <p:nvPr/>
        </p:nvSpPr>
        <p:spPr>
          <a:xfrm>
            <a:off x="761695" y="4999025"/>
            <a:ext cx="4009644" cy="629107"/>
          </a:xfrm>
          <a:prstGeom prst="roundRect">
            <a:avLst>
              <a:gd name="adj" fmla="val 17618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 txBox="1"/>
          <p:nvPr/>
        </p:nvSpPr>
        <p:spPr>
          <a:xfrm>
            <a:off x="761695" y="4999025"/>
            <a:ext cx="4086454" cy="6291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114300" rIns="114300" bIns="11430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File &gt; Options &gt; Advanced &gt; Use system separators</a:t>
            </a:r>
            <a:endParaRPr lang="en-US" sz="1000" dirty="0"/>
          </a:p>
        </p:txBody>
      </p:sp>
      <p:sp>
        <p:nvSpPr>
          <p:cNvPr id="15" name="Text 11"/>
          <p:cNvSpPr txBox="1"/>
          <p:nvPr/>
        </p:nvSpPr>
        <p:spPr>
          <a:xfrm>
            <a:off x="761695" y="5704027"/>
            <a:ext cx="41248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*Atau cek Regional Settings pada Windows (Control Panel)</a:t>
            </a:r>
            <a:endParaRPr lang="en-US" sz="900" dirty="0"/>
          </a:p>
        </p:txBody>
      </p:sp>
      <p:sp>
        <p:nvSpPr>
          <p:cNvPr id="16" name="Shape 12"/>
          <p:cNvSpPr/>
          <p:nvPr/>
        </p:nvSpPr>
        <p:spPr>
          <a:xfrm>
            <a:off x="5378501" y="1119226"/>
            <a:ext cx="3066898" cy="2171700"/>
          </a:xfrm>
          <a:prstGeom prst="roundRect">
            <a:avLst>
              <a:gd name="adj" fmla="val 5910"/>
            </a:avLst>
          </a:prstGeom>
          <a:solidFill>
            <a:srgbClr val="EFF6FF"/>
          </a:solidFill>
          <a:ln w="254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3"/>
          <p:cNvSpPr txBox="1"/>
          <p:nvPr/>
        </p:nvSpPr>
        <p:spPr>
          <a:xfrm>
            <a:off x="8275320" y="985723"/>
            <a:ext cx="481889" cy="12198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600" b="1" dirty="0">
                <a:solidFill>
                  <a:srgbClr val="DBEAFE">
                    <a:alpha val="5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</a:t>
            </a:r>
            <a:endParaRPr lang="en-US" sz="9600" dirty="0"/>
          </a:p>
        </p:txBody>
      </p:sp>
      <p:sp>
        <p:nvSpPr>
          <p:cNvPr id="18" name="Shape 14"/>
          <p:cNvSpPr/>
          <p:nvPr/>
        </p:nvSpPr>
        <p:spPr>
          <a:xfrm>
            <a:off x="8671255" y="1119226"/>
            <a:ext cx="3066898" cy="2171700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 txBox="1"/>
          <p:nvPr/>
        </p:nvSpPr>
        <p:spPr>
          <a:xfrm>
            <a:off x="11547043" y="985723"/>
            <a:ext cx="512064" cy="12198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600" b="1" dirty="0">
                <a:solidFill>
                  <a:srgbClr val="D1FAE5">
                    <a:alpha val="5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;</a:t>
            </a:r>
            <a:endParaRPr lang="en-US" sz="9600" dirty="0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rcRect t="-2" b="-2"/>
          <a:stretch/>
        </p:blipFill>
        <p:spPr>
          <a:xfrm>
            <a:off x="5378501" y="3519526"/>
            <a:ext cx="6355994" cy="2057400"/>
          </a:xfrm>
          <a:prstGeom prst="rect">
            <a:avLst/>
          </a:prstGeom>
        </p:spPr>
      </p:pic>
      <p:sp>
        <p:nvSpPr>
          <p:cNvPr id="21" name="Shape 16"/>
          <p:cNvSpPr/>
          <p:nvPr/>
        </p:nvSpPr>
        <p:spPr>
          <a:xfrm>
            <a:off x="5616245" y="3757270"/>
            <a:ext cx="418795" cy="466344"/>
          </a:xfrm>
          <a:prstGeom prst="roundRect">
            <a:avLst>
              <a:gd name="adj" fmla="val 218341"/>
            </a:avLst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730545" y="3871570"/>
            <a:ext cx="190195" cy="190195"/>
          </a:xfrm>
          <a:prstGeom prst="rect">
            <a:avLst/>
          </a:prstGeom>
        </p:spPr>
      </p:pic>
      <p:sp>
        <p:nvSpPr>
          <p:cNvPr id="23" name="Text 17"/>
          <p:cNvSpPr txBox="1"/>
          <p:nvPr/>
        </p:nvSpPr>
        <p:spPr>
          <a:xfrm>
            <a:off x="6187745" y="3757270"/>
            <a:ext cx="54297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Hati-hati!</a:t>
            </a:r>
            <a:endParaRPr lang="en-US" sz="1300" dirty="0"/>
          </a:p>
        </p:txBody>
      </p:sp>
      <p:sp>
        <p:nvSpPr>
          <p:cNvPr id="24" name="Text 18"/>
          <p:cNvSpPr txBox="1"/>
          <p:nvPr/>
        </p:nvSpPr>
        <p:spPr>
          <a:xfrm>
            <a:off x="6187745" y="4062679"/>
            <a:ext cx="5391302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Jika komputer Anda menggunakan format Indonesia (titik koma), tetapi Anda memaksa menggunakan koma seperti tutorial di internet, Excel akan menganggapnya sebagai teks error.</a:t>
            </a:r>
            <a:endParaRPr lang="en-US" sz="1000" dirty="0"/>
          </a:p>
        </p:txBody>
      </p:sp>
      <p:sp>
        <p:nvSpPr>
          <p:cNvPr id="25" name="Shape 19"/>
          <p:cNvSpPr/>
          <p:nvPr/>
        </p:nvSpPr>
        <p:spPr>
          <a:xfrm>
            <a:off x="6187745" y="4748479"/>
            <a:ext cx="2581351" cy="590702"/>
          </a:xfrm>
          <a:prstGeom prst="roundRect">
            <a:avLst>
              <a:gd name="adj" fmla="val 19974"/>
            </a:avLst>
          </a:prstGeom>
          <a:solidFill>
            <a:srgbClr val="FEF2F2"/>
          </a:solidFill>
          <a:ln w="12700">
            <a:solidFill>
              <a:srgbClr val="FEE2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0"/>
          <p:cNvSpPr txBox="1"/>
          <p:nvPr/>
        </p:nvSpPr>
        <p:spPr>
          <a:xfrm>
            <a:off x="6425489" y="4833518"/>
            <a:ext cx="235458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DC262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SALAH</a:t>
            </a:r>
            <a:endParaRPr lang="en-US" sz="900" dirty="0"/>
          </a:p>
        </p:txBody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7"/>
          <a:srcRect l="-133" r="-133"/>
          <a:stretch/>
        </p:blipFill>
        <p:spPr>
          <a:xfrm>
            <a:off x="6273698" y="4848149"/>
            <a:ext cx="85954" cy="114300"/>
          </a:xfrm>
          <a:prstGeom prst="rect">
            <a:avLst/>
          </a:prstGeom>
        </p:spPr>
      </p:pic>
      <p:sp>
        <p:nvSpPr>
          <p:cNvPr id="28" name="Text 21"/>
          <p:cNvSpPr txBox="1"/>
          <p:nvPr/>
        </p:nvSpPr>
        <p:spPr>
          <a:xfrm>
            <a:off x="6273698" y="5072177"/>
            <a:ext cx="14575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74151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=VLOOKUP(A2,B:C,2,0)</a:t>
            </a:r>
            <a:endParaRPr lang="en-US" sz="900" dirty="0"/>
          </a:p>
        </p:txBody>
      </p:sp>
      <p:sp>
        <p:nvSpPr>
          <p:cNvPr id="29" name="Shape 22"/>
          <p:cNvSpPr/>
          <p:nvPr/>
        </p:nvSpPr>
        <p:spPr>
          <a:xfrm>
            <a:off x="8919058" y="4748479"/>
            <a:ext cx="2581351" cy="590702"/>
          </a:xfrm>
          <a:prstGeom prst="roundRect">
            <a:avLst>
              <a:gd name="adj" fmla="val 19974"/>
            </a:avLst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3"/>
          <p:cNvSpPr txBox="1"/>
          <p:nvPr/>
        </p:nvSpPr>
        <p:spPr>
          <a:xfrm>
            <a:off x="9175090" y="4833518"/>
            <a:ext cx="233537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5966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BENAR</a:t>
            </a:r>
            <a:endParaRPr lang="en-US" sz="900" dirty="0"/>
          </a:p>
        </p:txBody>
      </p:sp>
      <p:pic>
        <p:nvPicPr>
          <p:cNvPr id="31" name="Image 5" descr="preencoded.png"/>
          <p:cNvPicPr>
            <a:picLocks noChangeAspect="1"/>
          </p:cNvPicPr>
          <p:nvPr/>
        </p:nvPicPr>
        <p:blipFill>
          <a:blip r:embed="rId8"/>
          <a:srcRect l="-2571" r="-2571"/>
          <a:stretch/>
        </p:blipFill>
        <p:spPr>
          <a:xfrm>
            <a:off x="9004097" y="4848149"/>
            <a:ext cx="105156" cy="114300"/>
          </a:xfrm>
          <a:prstGeom prst="rect">
            <a:avLst/>
          </a:prstGeom>
        </p:spPr>
      </p:pic>
      <p:sp>
        <p:nvSpPr>
          <p:cNvPr id="32" name="Text 24"/>
          <p:cNvSpPr txBox="1"/>
          <p:nvPr/>
        </p:nvSpPr>
        <p:spPr>
          <a:xfrm>
            <a:off x="9004097" y="5072177"/>
            <a:ext cx="14575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74151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=VLOOKUP(A2;B:C;2;0)</a:t>
            </a:r>
            <a:endParaRPr lang="en-US" sz="900" dirty="0"/>
          </a:p>
        </p:txBody>
      </p:sp>
      <p:sp>
        <p:nvSpPr>
          <p:cNvPr id="33" name="Shape 25"/>
          <p:cNvSpPr/>
          <p:nvPr/>
        </p:nvSpPr>
        <p:spPr>
          <a:xfrm>
            <a:off x="0" y="6543446"/>
            <a:ext cx="12191695" cy="314554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Shape 26"/>
          <p:cNvSpPr/>
          <p:nvPr/>
        </p:nvSpPr>
        <p:spPr>
          <a:xfrm>
            <a:off x="0" y="6543446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27"/>
          <p:cNvSpPr txBox="1"/>
          <p:nvPr/>
        </p:nvSpPr>
        <p:spPr>
          <a:xfrm>
            <a:off x="457200" y="6629400"/>
            <a:ext cx="291327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Training Intermediate Excel - </a:t>
            </a:r>
            <a:r>
              <a:rPr lang="en-US" sz="900" dirty="0" err="1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Sicepat</a:t>
            </a:r>
            <a:endParaRPr lang="en-US" sz="900" dirty="0"/>
          </a:p>
        </p:txBody>
      </p:sp>
      <p:pic>
        <p:nvPicPr>
          <p:cNvPr id="37" name="Image 6" descr="preencoded.png"/>
          <p:cNvPicPr>
            <a:picLocks noChangeAspect="1"/>
          </p:cNvPicPr>
          <p:nvPr/>
        </p:nvPicPr>
        <p:blipFill>
          <a:blip r:embed="rId9"/>
          <a:srcRect t="293" b="294"/>
          <a:stretch/>
        </p:blipFill>
        <p:spPr>
          <a:xfrm>
            <a:off x="5626303" y="1404518"/>
            <a:ext cx="437998" cy="228600"/>
          </a:xfrm>
          <a:prstGeom prst="rect">
            <a:avLst/>
          </a:prstGeom>
        </p:spPr>
      </p:pic>
      <p:sp>
        <p:nvSpPr>
          <p:cNvPr id="38" name="Text 29"/>
          <p:cNvSpPr txBox="1"/>
          <p:nvPr/>
        </p:nvSpPr>
        <p:spPr>
          <a:xfrm>
            <a:off x="6175858" y="1367028"/>
            <a:ext cx="1507846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E40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English (US)</a:t>
            </a:r>
            <a:endParaRPr lang="en-US" sz="1800" dirty="0"/>
          </a:p>
        </p:txBody>
      </p:sp>
      <p:sp>
        <p:nvSpPr>
          <p:cNvPr id="39" name="Text 30"/>
          <p:cNvSpPr txBox="1"/>
          <p:nvPr/>
        </p:nvSpPr>
        <p:spPr>
          <a:xfrm>
            <a:off x="5626303" y="1824228"/>
            <a:ext cx="264810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2563E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Separator: </a:t>
            </a:r>
            <a:r>
              <a:rPr lang="en-US" sz="2700" b="1" dirty="0">
                <a:solidFill>
                  <a:srgbClr val="2563E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</a:t>
            </a:r>
            <a:r>
              <a:rPr lang="en-US" sz="1200" dirty="0">
                <a:solidFill>
                  <a:srgbClr val="2563E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(Koma)</a:t>
            </a:r>
            <a:endParaRPr lang="en-US" sz="1200" dirty="0"/>
          </a:p>
        </p:txBody>
      </p:sp>
      <p:pic>
        <p:nvPicPr>
          <p:cNvPr id="40" name="Image 7" descr="preencoded.png"/>
          <p:cNvPicPr>
            <a:picLocks noChangeAspect="1"/>
          </p:cNvPicPr>
          <p:nvPr/>
        </p:nvPicPr>
        <p:blipFill>
          <a:blip r:embed="rId10"/>
          <a:srcRect l="-1" r="-1"/>
          <a:stretch/>
        </p:blipFill>
        <p:spPr>
          <a:xfrm>
            <a:off x="5626303" y="2357323"/>
            <a:ext cx="2568550" cy="685800"/>
          </a:xfrm>
          <a:prstGeom prst="rect">
            <a:avLst/>
          </a:prstGeom>
        </p:spPr>
      </p:pic>
      <p:sp>
        <p:nvSpPr>
          <p:cNvPr id="41" name="Text 31"/>
          <p:cNvSpPr txBox="1"/>
          <p:nvPr/>
        </p:nvSpPr>
        <p:spPr>
          <a:xfrm>
            <a:off x="5740603" y="2471623"/>
            <a:ext cx="243687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Contoh Rumus SUM:</a:t>
            </a:r>
            <a:endParaRPr lang="en-US" sz="900" dirty="0"/>
          </a:p>
        </p:txBody>
      </p:sp>
      <p:sp>
        <p:nvSpPr>
          <p:cNvPr id="42" name="Text 32"/>
          <p:cNvSpPr txBox="1"/>
          <p:nvPr/>
        </p:nvSpPr>
        <p:spPr>
          <a:xfrm>
            <a:off x="5816498" y="2710282"/>
            <a:ext cx="172730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solidFill>
                  <a:srgbClr val="1F2937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=SUM(C2:C1000</a:t>
            </a:r>
            <a:r>
              <a:rPr lang="en-US" sz="1000" b="1" dirty="0">
                <a:solidFill>
                  <a:srgbClr val="EF444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,</a:t>
            </a:r>
            <a:r>
              <a:rPr lang="en-US" sz="1000" dirty="0">
                <a:solidFill>
                  <a:srgbClr val="1F2937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D2:D1000)</a:t>
            </a:r>
            <a:endParaRPr lang="en-US" sz="1000" dirty="0"/>
          </a:p>
        </p:txBody>
      </p:sp>
      <p:sp>
        <p:nvSpPr>
          <p:cNvPr id="43" name="Text 33"/>
          <p:cNvSpPr txBox="1"/>
          <p:nvPr/>
        </p:nvSpPr>
        <p:spPr>
          <a:xfrm>
            <a:off x="6857086" y="2710282"/>
            <a:ext cx="16276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000" dirty="0"/>
          </a:p>
        </p:txBody>
      </p:sp>
      <p:sp>
        <p:nvSpPr>
          <p:cNvPr id="44" name="Text 34"/>
          <p:cNvSpPr txBox="1"/>
          <p:nvPr/>
        </p:nvSpPr>
        <p:spPr>
          <a:xfrm>
            <a:off x="6936638" y="2710282"/>
            <a:ext cx="87691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000" dirty="0"/>
          </a:p>
        </p:txBody>
      </p:sp>
      <p:pic>
        <p:nvPicPr>
          <p:cNvPr id="45" name="Image 8" descr="preencoded.png"/>
          <p:cNvPicPr>
            <a:picLocks noChangeAspect="1"/>
          </p:cNvPicPr>
          <p:nvPr/>
        </p:nvPicPr>
        <p:blipFill>
          <a:blip r:embed="rId11"/>
          <a:srcRect t="617" b="617"/>
          <a:stretch/>
        </p:blipFill>
        <p:spPr>
          <a:xfrm>
            <a:off x="8918143" y="1404518"/>
            <a:ext cx="342900" cy="228600"/>
          </a:xfrm>
          <a:prstGeom prst="rect">
            <a:avLst/>
          </a:prstGeom>
        </p:spPr>
      </p:pic>
      <p:sp>
        <p:nvSpPr>
          <p:cNvPr id="46" name="Text 35"/>
          <p:cNvSpPr txBox="1"/>
          <p:nvPr/>
        </p:nvSpPr>
        <p:spPr>
          <a:xfrm>
            <a:off x="9371686" y="1367028"/>
            <a:ext cx="120152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65F4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Indonesia</a:t>
            </a:r>
            <a:endParaRPr lang="en-US" sz="1800" dirty="0"/>
          </a:p>
        </p:txBody>
      </p:sp>
      <p:sp>
        <p:nvSpPr>
          <p:cNvPr id="47" name="Text 36"/>
          <p:cNvSpPr txBox="1"/>
          <p:nvPr/>
        </p:nvSpPr>
        <p:spPr>
          <a:xfrm>
            <a:off x="8918143" y="1824228"/>
            <a:ext cx="264810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5966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Separator: </a:t>
            </a:r>
            <a:r>
              <a:rPr lang="en-US" sz="2700" b="1" dirty="0">
                <a:solidFill>
                  <a:srgbClr val="05966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;</a:t>
            </a:r>
            <a:r>
              <a:rPr lang="en-US" sz="1200" dirty="0">
                <a:solidFill>
                  <a:srgbClr val="05966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(Titik Koma)</a:t>
            </a:r>
            <a:endParaRPr lang="en-US" sz="1200" dirty="0"/>
          </a:p>
        </p:txBody>
      </p:sp>
      <p:pic>
        <p:nvPicPr>
          <p:cNvPr id="48" name="Image 9" descr="preencoded.png"/>
          <p:cNvPicPr>
            <a:picLocks noChangeAspect="1"/>
          </p:cNvPicPr>
          <p:nvPr/>
        </p:nvPicPr>
        <p:blipFill>
          <a:blip r:embed="rId12"/>
          <a:srcRect t="-1" b="-1"/>
          <a:stretch/>
        </p:blipFill>
        <p:spPr>
          <a:xfrm>
            <a:off x="8918143" y="2357323"/>
            <a:ext cx="2568550" cy="685800"/>
          </a:xfrm>
          <a:prstGeom prst="rect">
            <a:avLst/>
          </a:prstGeom>
        </p:spPr>
      </p:pic>
      <p:sp>
        <p:nvSpPr>
          <p:cNvPr id="49" name="Text 37"/>
          <p:cNvSpPr txBox="1"/>
          <p:nvPr/>
        </p:nvSpPr>
        <p:spPr>
          <a:xfrm>
            <a:off x="9032443" y="2471623"/>
            <a:ext cx="243687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Contoh Rumus SUM:</a:t>
            </a:r>
            <a:endParaRPr lang="en-US" sz="900" dirty="0"/>
          </a:p>
        </p:txBody>
      </p:sp>
      <p:sp>
        <p:nvSpPr>
          <p:cNvPr id="50" name="Text 38"/>
          <p:cNvSpPr txBox="1"/>
          <p:nvPr/>
        </p:nvSpPr>
        <p:spPr>
          <a:xfrm>
            <a:off x="9109252" y="2710282"/>
            <a:ext cx="199705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solidFill>
                  <a:srgbClr val="1F2937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=SUM(C2:C1000</a:t>
            </a:r>
            <a:r>
              <a:rPr lang="en-US" sz="1000" b="1" dirty="0">
                <a:solidFill>
                  <a:srgbClr val="EF444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;</a:t>
            </a:r>
            <a:r>
              <a:rPr lang="en-US" sz="1000" dirty="0">
                <a:solidFill>
                  <a:srgbClr val="1F2937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D2:D1000)</a:t>
            </a:r>
            <a:endParaRPr lang="en-US" sz="1000" dirty="0"/>
          </a:p>
        </p:txBody>
      </p:sp>
      <p:sp>
        <p:nvSpPr>
          <p:cNvPr id="51" name="Text 39"/>
          <p:cNvSpPr txBox="1"/>
          <p:nvPr/>
        </p:nvSpPr>
        <p:spPr>
          <a:xfrm>
            <a:off x="10148926" y="2710282"/>
            <a:ext cx="16276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000" dirty="0"/>
          </a:p>
        </p:txBody>
      </p:sp>
      <p:sp>
        <p:nvSpPr>
          <p:cNvPr id="52" name="Text 40"/>
          <p:cNvSpPr txBox="1"/>
          <p:nvPr/>
        </p:nvSpPr>
        <p:spPr>
          <a:xfrm>
            <a:off x="10229393" y="2710282"/>
            <a:ext cx="87691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000" dirty="0"/>
          </a:p>
        </p:txBody>
      </p:sp>
      <p:pic>
        <p:nvPicPr>
          <p:cNvPr id="53" name="Image 10" descr="preencoded.png"/>
          <p:cNvPicPr>
            <a:picLocks noChangeAspect="1"/>
          </p:cNvPicPr>
          <p:nvPr/>
        </p:nvPicPr>
        <p:blipFill>
          <a:blip r:embed="rId13">
            <a:alphaModFix amt="80000"/>
          </a:blip>
          <a:srcRect l="1020" r="1020"/>
          <a:stretch/>
        </p:blipFill>
        <p:spPr>
          <a:xfrm>
            <a:off x="10382098" y="237744"/>
            <a:ext cx="1429207" cy="4288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l="-8" r="-8"/>
          <a:stretch/>
        </p:blipFill>
        <p:spPr>
          <a:xfrm>
            <a:off x="4241902" y="1067105"/>
            <a:ext cx="3708806" cy="5171846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4432097" y="1314907"/>
            <a:ext cx="14767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COUNT Family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6693408" y="1354226"/>
            <a:ext cx="1067105" cy="190195"/>
          </a:xfrm>
          <a:prstGeom prst="roundRect">
            <a:avLst>
              <a:gd name="adj" fmla="val 192308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 txBox="1"/>
          <p:nvPr/>
        </p:nvSpPr>
        <p:spPr>
          <a:xfrm>
            <a:off x="6693408" y="1354226"/>
            <a:ext cx="1143000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63500" tIns="25400" rIns="63500" bIns="2540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1E40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Perhitungan Data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432097" y="1733702"/>
            <a:ext cx="17053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COUNT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432097" y="1962302"/>
            <a:ext cx="17053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Hanya Angka</a:t>
            </a:r>
            <a:endParaRPr lang="en-US" sz="900" dirty="0"/>
          </a:p>
        </p:txBody>
      </p:sp>
      <p:sp>
        <p:nvSpPr>
          <p:cNvPr id="9" name="Shape 6"/>
          <p:cNvSpPr/>
          <p:nvPr/>
        </p:nvSpPr>
        <p:spPr>
          <a:xfrm>
            <a:off x="4432097" y="2152498"/>
            <a:ext cx="1628546" cy="333756"/>
          </a:xfrm>
          <a:prstGeom prst="roundRect">
            <a:avLst>
              <a:gd name="adj" fmla="val 93933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 txBox="1"/>
          <p:nvPr/>
        </p:nvSpPr>
        <p:spPr>
          <a:xfrm>
            <a:off x="4432097" y="2152498"/>
            <a:ext cx="1694383" cy="3337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76200" rIns="76200" bIns="76200" rtlCol="0" anchor="ctr"/>
          <a:lstStyle/>
          <a:p>
            <a:pPr marL="0" indent="0" algn="l">
              <a:buNone/>
            </a:pP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=COUNT(Range Data)</a:t>
            </a:r>
            <a:endParaRPr lang="en-US" sz="1200" b="1" dirty="0"/>
          </a:p>
        </p:txBody>
      </p:sp>
      <p:sp>
        <p:nvSpPr>
          <p:cNvPr id="11" name="Text 8"/>
          <p:cNvSpPr txBox="1"/>
          <p:nvPr/>
        </p:nvSpPr>
        <p:spPr>
          <a:xfrm>
            <a:off x="6133795" y="1733702"/>
            <a:ext cx="17053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COUNTA</a:t>
            </a:r>
            <a:endParaRPr lang="en-US" sz="1000" dirty="0"/>
          </a:p>
        </p:txBody>
      </p:sp>
      <p:sp>
        <p:nvSpPr>
          <p:cNvPr id="12" name="Text 9"/>
          <p:cNvSpPr txBox="1"/>
          <p:nvPr/>
        </p:nvSpPr>
        <p:spPr>
          <a:xfrm>
            <a:off x="6133795" y="1962302"/>
            <a:ext cx="17053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Tidak Kosong</a:t>
            </a:r>
            <a:endParaRPr lang="en-US" sz="900" dirty="0"/>
          </a:p>
        </p:txBody>
      </p:sp>
      <p:sp>
        <p:nvSpPr>
          <p:cNvPr id="13" name="Shape 10"/>
          <p:cNvSpPr/>
          <p:nvPr/>
        </p:nvSpPr>
        <p:spPr>
          <a:xfrm>
            <a:off x="6133795" y="2152498"/>
            <a:ext cx="1628546" cy="333756"/>
          </a:xfrm>
          <a:prstGeom prst="roundRect">
            <a:avLst>
              <a:gd name="adj" fmla="val 93933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 txBox="1"/>
          <p:nvPr/>
        </p:nvSpPr>
        <p:spPr>
          <a:xfrm>
            <a:off x="6133795" y="2152498"/>
            <a:ext cx="1694383" cy="3337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76200" rIns="76200" bIns="76200" rtlCol="0" anchor="ctr"/>
          <a:lstStyle/>
          <a:p>
            <a:pPr marL="0" indent="0" algn="l">
              <a:buNone/>
            </a:pP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=COUNTA(Range Data)</a:t>
            </a:r>
            <a:endParaRPr lang="en-US" sz="1200" b="1" dirty="0"/>
          </a:p>
        </p:txBody>
      </p:sp>
      <p:sp>
        <p:nvSpPr>
          <p:cNvPr id="15" name="Text 12"/>
          <p:cNvSpPr txBox="1"/>
          <p:nvPr/>
        </p:nvSpPr>
        <p:spPr>
          <a:xfrm>
            <a:off x="4432097" y="2674620"/>
            <a:ext cx="394837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Kasus: Hitung jumlah resi (angka) vs nama pengirim (teks).</a:t>
            </a:r>
            <a:endParaRPr lang="en-US" sz="900" dirty="0"/>
          </a:p>
        </p:txBody>
      </p:sp>
      <p:sp>
        <p:nvSpPr>
          <p:cNvPr id="16" name="Text 13"/>
          <p:cNvSpPr txBox="1"/>
          <p:nvPr/>
        </p:nvSpPr>
        <p:spPr>
          <a:xfrm>
            <a:off x="4432097" y="3017520"/>
            <a:ext cx="838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COUNTIF</a:t>
            </a:r>
            <a:endParaRPr lang="en-US" sz="1000" dirty="0"/>
          </a:p>
        </p:txBody>
      </p:sp>
      <p:sp>
        <p:nvSpPr>
          <p:cNvPr id="17" name="Text 14"/>
          <p:cNvSpPr txBox="1"/>
          <p:nvPr/>
        </p:nvSpPr>
        <p:spPr>
          <a:xfrm>
            <a:off x="4447185" y="3244291"/>
            <a:ext cx="96377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Hitung 1 kriteria</a:t>
            </a:r>
            <a:endParaRPr lang="en-US" sz="900" dirty="0"/>
          </a:p>
        </p:txBody>
      </p:sp>
      <p:sp>
        <p:nvSpPr>
          <p:cNvPr id="19" name="Shape 16"/>
          <p:cNvSpPr/>
          <p:nvPr/>
        </p:nvSpPr>
        <p:spPr>
          <a:xfrm>
            <a:off x="4432097" y="3436315"/>
            <a:ext cx="3333902" cy="333756"/>
          </a:xfrm>
          <a:prstGeom prst="roundRect">
            <a:avLst>
              <a:gd name="adj" fmla="val 93933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 txBox="1"/>
          <p:nvPr/>
        </p:nvSpPr>
        <p:spPr>
          <a:xfrm>
            <a:off x="4432097" y="3436315"/>
            <a:ext cx="3410712" cy="3337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76200" rIns="76200" bIns="76200" rtlCol="0" anchor="ctr"/>
          <a:lstStyle/>
          <a:p>
            <a:pPr marL="0" indent="0" algn="l">
              <a:buNone/>
            </a:pP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=COUNTIF(Range, Criteria)</a:t>
            </a:r>
            <a:endParaRPr lang="en-US" sz="1200" b="1" dirty="0"/>
          </a:p>
        </p:txBody>
      </p:sp>
      <p:sp>
        <p:nvSpPr>
          <p:cNvPr id="21" name="Shape 18"/>
          <p:cNvSpPr/>
          <p:nvPr/>
        </p:nvSpPr>
        <p:spPr>
          <a:xfrm>
            <a:off x="4432097" y="3958438"/>
            <a:ext cx="3333902" cy="1584654"/>
          </a:xfrm>
          <a:prstGeom prst="roundRect">
            <a:avLst>
              <a:gd name="adj" fmla="val 9090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1" descr="preencoded.png"/>
          <p:cNvPicPr>
            <a:picLocks noChangeAspect="1"/>
          </p:cNvPicPr>
          <p:nvPr/>
        </p:nvPicPr>
        <p:blipFill>
          <a:blip r:embed="rId4"/>
          <a:srcRect l="-1911" r="-1911"/>
          <a:stretch/>
        </p:blipFill>
        <p:spPr>
          <a:xfrm>
            <a:off x="4556455" y="4120286"/>
            <a:ext cx="133502" cy="114300"/>
          </a:xfrm>
          <a:prstGeom prst="rect">
            <a:avLst/>
          </a:prstGeom>
        </p:spPr>
      </p:pic>
      <p:sp>
        <p:nvSpPr>
          <p:cNvPr id="23" name="Text 19"/>
          <p:cNvSpPr txBox="1"/>
          <p:nvPr/>
        </p:nvSpPr>
        <p:spPr>
          <a:xfrm>
            <a:off x="4765853" y="4082796"/>
            <a:ext cx="176845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COUNTIFS (Multi Syarat)</a:t>
            </a:r>
            <a:endParaRPr lang="en-US" sz="1000" dirty="0"/>
          </a:p>
        </p:txBody>
      </p:sp>
      <p:sp>
        <p:nvSpPr>
          <p:cNvPr id="24" name="Text 20"/>
          <p:cNvSpPr txBox="1"/>
          <p:nvPr/>
        </p:nvSpPr>
        <p:spPr>
          <a:xfrm>
            <a:off x="4556455" y="4348886"/>
            <a:ext cx="31629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Hitung</a:t>
            </a: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9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lebih</a:t>
            </a: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9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dari</a:t>
            </a: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1 </a:t>
            </a:r>
            <a:r>
              <a:rPr lang="en-US" sz="9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kriteria</a:t>
            </a:r>
            <a:endParaRPr lang="en-US" sz="900" dirty="0"/>
          </a:p>
        </p:txBody>
      </p:sp>
      <p:sp>
        <p:nvSpPr>
          <p:cNvPr id="25" name="Shape 21"/>
          <p:cNvSpPr/>
          <p:nvPr/>
        </p:nvSpPr>
        <p:spPr>
          <a:xfrm>
            <a:off x="4556455" y="4739334"/>
            <a:ext cx="3086100" cy="609905"/>
          </a:xfrm>
          <a:prstGeom prst="roundRect">
            <a:avLst>
              <a:gd name="adj" fmla="val 93933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2"/>
          <p:cNvSpPr txBox="1"/>
          <p:nvPr/>
        </p:nvSpPr>
        <p:spPr>
          <a:xfrm>
            <a:off x="4556455" y="4871415"/>
            <a:ext cx="3162910" cy="3337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76200" rIns="76200" bIns="76200" rtlCol="0" anchor="ctr"/>
          <a:lstStyle/>
          <a:p>
            <a:r>
              <a:rPr lang="en-US" sz="1000" b="1" dirty="0">
                <a:latin typeface="JetBrains Mono"/>
                <a:ea typeface="JetBrains Mono"/>
                <a:cs typeface="JetBrains Mono" pitchFamily="34" charset="-120"/>
              </a:rPr>
              <a:t>=COUNTIFS(Range Criteria 1, Criteria 1, Range Criteria 2, Criteria 2,……) </a:t>
            </a:r>
            <a:endParaRPr lang="en-US" sz="1000" b="1" dirty="0">
              <a:ea typeface="Calibri"/>
              <a:cs typeface="Calibri"/>
            </a:endParaRPr>
          </a:p>
        </p:txBody>
      </p:sp>
      <p:sp>
        <p:nvSpPr>
          <p:cNvPr id="27" name="Shape 23"/>
          <p:cNvSpPr/>
          <p:nvPr/>
        </p:nvSpPr>
        <p:spPr>
          <a:xfrm>
            <a:off x="4241902" y="5848502"/>
            <a:ext cx="3715207" cy="390449"/>
          </a:xfrm>
          <a:prstGeom prst="roundRect">
            <a:avLst>
              <a:gd name="adj" fmla="val 137088"/>
            </a:avLst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Shape 24"/>
          <p:cNvSpPr/>
          <p:nvPr/>
        </p:nvSpPr>
        <p:spPr>
          <a:xfrm>
            <a:off x="4241902" y="5848502"/>
            <a:ext cx="3715207" cy="9144"/>
          </a:xfrm>
          <a:prstGeom prst="roundRect">
            <a:avLst>
              <a:gd name="adj" fmla="val 5853659"/>
            </a:avLst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56202" y="5991149"/>
            <a:ext cx="114300" cy="114300"/>
          </a:xfrm>
          <a:prstGeom prst="rect">
            <a:avLst/>
          </a:prstGeom>
        </p:spPr>
      </p:pic>
      <p:sp>
        <p:nvSpPr>
          <p:cNvPr id="30" name="Text 25"/>
          <p:cNvSpPr txBox="1"/>
          <p:nvPr/>
        </p:nvSpPr>
        <p:spPr>
          <a:xfrm>
            <a:off x="4546397" y="5971946"/>
            <a:ext cx="303855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COUNTA juga menghitung spasi (" ") sebagai data.</a:t>
            </a:r>
            <a:endParaRPr lang="en-US" sz="900" dirty="0"/>
          </a:p>
        </p:txBody>
      </p:sp>
      <p:pic>
        <p:nvPicPr>
          <p:cNvPr id="31" name="Image 3" descr="preencoded.png"/>
          <p:cNvPicPr>
            <a:picLocks noChangeAspect="1"/>
          </p:cNvPicPr>
          <p:nvPr/>
        </p:nvPicPr>
        <p:blipFill>
          <a:blip r:embed="rId6"/>
          <a:srcRect l="-6" r="-6"/>
          <a:stretch/>
        </p:blipFill>
        <p:spPr>
          <a:xfrm>
            <a:off x="8178394" y="1067105"/>
            <a:ext cx="3708806" cy="5171846"/>
          </a:xfrm>
          <a:prstGeom prst="rect">
            <a:avLst/>
          </a:prstGeom>
        </p:spPr>
      </p:pic>
      <p:sp>
        <p:nvSpPr>
          <p:cNvPr id="32" name="Text 26"/>
          <p:cNvSpPr txBox="1"/>
          <p:nvPr/>
        </p:nvSpPr>
        <p:spPr>
          <a:xfrm>
            <a:off x="8369503" y="1314907"/>
            <a:ext cx="17181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AVERAGE Family</a:t>
            </a:r>
            <a:endParaRPr lang="en-US" sz="1500" dirty="0"/>
          </a:p>
        </p:txBody>
      </p:sp>
      <p:sp>
        <p:nvSpPr>
          <p:cNvPr id="33" name="Shape 27"/>
          <p:cNvSpPr/>
          <p:nvPr/>
        </p:nvSpPr>
        <p:spPr>
          <a:xfrm>
            <a:off x="11049610" y="1354226"/>
            <a:ext cx="647395" cy="190195"/>
          </a:xfrm>
          <a:prstGeom prst="roundRect">
            <a:avLst>
              <a:gd name="adj" fmla="val 192308"/>
            </a:avLst>
          </a:prstGeom>
          <a:solidFill>
            <a:srgbClr val="FEF3C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28"/>
          <p:cNvSpPr txBox="1"/>
          <p:nvPr/>
        </p:nvSpPr>
        <p:spPr>
          <a:xfrm>
            <a:off x="11049610" y="1354226"/>
            <a:ext cx="724205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63500" tIns="25400" rIns="63500" bIns="2540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92400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Rata-rata</a:t>
            </a:r>
            <a:endParaRPr lang="en-US" sz="800" dirty="0"/>
          </a:p>
        </p:txBody>
      </p:sp>
      <p:sp>
        <p:nvSpPr>
          <p:cNvPr id="35" name="Text 29"/>
          <p:cNvSpPr txBox="1"/>
          <p:nvPr/>
        </p:nvSpPr>
        <p:spPr>
          <a:xfrm>
            <a:off x="8369503" y="1733702"/>
            <a:ext cx="9912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AVERAGE</a:t>
            </a:r>
            <a:endParaRPr lang="en-US" sz="1000" dirty="0"/>
          </a:p>
        </p:txBody>
      </p:sp>
      <p:sp>
        <p:nvSpPr>
          <p:cNvPr id="36" name="Text 30"/>
          <p:cNvSpPr txBox="1"/>
          <p:nvPr/>
        </p:nvSpPr>
        <p:spPr>
          <a:xfrm>
            <a:off x="8380476" y="1967332"/>
            <a:ext cx="9976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Rata-rata simpel</a:t>
            </a:r>
            <a:endParaRPr lang="en-US" sz="900" dirty="0"/>
          </a:p>
        </p:txBody>
      </p:sp>
      <p:sp>
        <p:nvSpPr>
          <p:cNvPr id="38" name="Shape 32"/>
          <p:cNvSpPr/>
          <p:nvPr/>
        </p:nvSpPr>
        <p:spPr>
          <a:xfrm>
            <a:off x="8369503" y="2152498"/>
            <a:ext cx="3333902" cy="333756"/>
          </a:xfrm>
          <a:prstGeom prst="roundRect">
            <a:avLst>
              <a:gd name="adj" fmla="val 93933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33"/>
          <p:cNvSpPr txBox="1"/>
          <p:nvPr/>
        </p:nvSpPr>
        <p:spPr>
          <a:xfrm>
            <a:off x="8369503" y="2152498"/>
            <a:ext cx="3410712" cy="3337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76200" rIns="76200" bIns="76200" rtlCol="0" anchor="ctr"/>
          <a:lstStyle/>
          <a:p>
            <a:pPr marL="0" indent="0" algn="l">
              <a:buNone/>
            </a:pP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=AVERAGE(Range Data)</a:t>
            </a:r>
            <a:endParaRPr lang="en-US" sz="1200" b="1" dirty="0"/>
          </a:p>
        </p:txBody>
      </p:sp>
      <p:sp>
        <p:nvSpPr>
          <p:cNvPr id="40" name="Text 34"/>
          <p:cNvSpPr txBox="1"/>
          <p:nvPr/>
        </p:nvSpPr>
        <p:spPr>
          <a:xfrm>
            <a:off x="8369503" y="2674620"/>
            <a:ext cx="9912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AVERAGEIF</a:t>
            </a:r>
            <a:endParaRPr lang="en-US" sz="1000" dirty="0"/>
          </a:p>
        </p:txBody>
      </p:sp>
      <p:sp>
        <p:nvSpPr>
          <p:cNvPr id="41" name="Text 35"/>
          <p:cNvSpPr txBox="1"/>
          <p:nvPr/>
        </p:nvSpPr>
        <p:spPr>
          <a:xfrm>
            <a:off x="8380476" y="2903220"/>
            <a:ext cx="112288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Rata-rata 1 kriteria</a:t>
            </a:r>
            <a:endParaRPr lang="en-US" sz="900" dirty="0"/>
          </a:p>
        </p:txBody>
      </p:sp>
      <p:sp>
        <p:nvSpPr>
          <p:cNvPr id="43" name="Shape 37"/>
          <p:cNvSpPr/>
          <p:nvPr/>
        </p:nvSpPr>
        <p:spPr>
          <a:xfrm>
            <a:off x="8369503" y="3093415"/>
            <a:ext cx="3333902" cy="478232"/>
          </a:xfrm>
          <a:prstGeom prst="roundRect">
            <a:avLst>
              <a:gd name="adj" fmla="val 93933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38"/>
          <p:cNvSpPr txBox="1"/>
          <p:nvPr/>
        </p:nvSpPr>
        <p:spPr>
          <a:xfrm>
            <a:off x="8369503" y="3184855"/>
            <a:ext cx="3410712" cy="3337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76200" rIns="76200" bIns="76200" rtlCol="0" anchor="ctr"/>
          <a:lstStyle/>
          <a:p>
            <a:pPr marL="0" indent="0" algn="l">
              <a:buNone/>
            </a:pP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=AVERAGEIF(Range Criteria, Criteria, Range Rata-Rata)</a:t>
            </a:r>
            <a:endParaRPr lang="en-US" sz="1200" b="1" dirty="0"/>
          </a:p>
        </p:txBody>
      </p:sp>
      <p:sp>
        <p:nvSpPr>
          <p:cNvPr id="45" name="Shape 39"/>
          <p:cNvSpPr/>
          <p:nvPr/>
        </p:nvSpPr>
        <p:spPr>
          <a:xfrm>
            <a:off x="8369503" y="3818737"/>
            <a:ext cx="3333902" cy="1648459"/>
          </a:xfrm>
          <a:prstGeom prst="roundRect">
            <a:avLst>
              <a:gd name="adj" fmla="val 9090"/>
            </a:avLst>
          </a:prstGeom>
          <a:solidFill>
            <a:srgbClr val="FFFBEB"/>
          </a:solidFill>
          <a:ln w="12700">
            <a:solidFill>
              <a:srgbClr val="FEF3C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6" name="Image 4" descr="preencoded.png"/>
          <p:cNvPicPr>
            <a:picLocks noChangeAspect="1"/>
          </p:cNvPicPr>
          <p:nvPr/>
        </p:nvPicPr>
        <p:blipFill>
          <a:blip r:embed="rId7"/>
          <a:srcRect l="-2571" r="-2571"/>
          <a:stretch/>
        </p:blipFill>
        <p:spPr>
          <a:xfrm>
            <a:off x="8492947" y="3980586"/>
            <a:ext cx="105156" cy="114300"/>
          </a:xfrm>
          <a:prstGeom prst="rect">
            <a:avLst/>
          </a:prstGeom>
        </p:spPr>
      </p:pic>
      <p:sp>
        <p:nvSpPr>
          <p:cNvPr id="47" name="Text 40"/>
          <p:cNvSpPr txBox="1"/>
          <p:nvPr/>
        </p:nvSpPr>
        <p:spPr>
          <a:xfrm>
            <a:off x="8673998" y="3943096"/>
            <a:ext cx="133776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AVERAGEIFS (KPI)</a:t>
            </a:r>
            <a:endParaRPr lang="en-US" sz="1000" dirty="0"/>
          </a:p>
        </p:txBody>
      </p:sp>
      <p:sp>
        <p:nvSpPr>
          <p:cNvPr id="48" name="Text 41"/>
          <p:cNvSpPr txBox="1"/>
          <p:nvPr/>
        </p:nvSpPr>
        <p:spPr>
          <a:xfrm>
            <a:off x="8492947" y="4209186"/>
            <a:ext cx="31629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Rata-rata </a:t>
            </a:r>
            <a:r>
              <a:rPr lang="en-US" sz="900" dirty="0" err="1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lebih</a:t>
            </a: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900" dirty="0" err="1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dari</a:t>
            </a: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1 </a:t>
            </a:r>
            <a:r>
              <a:rPr lang="en-US" sz="900" dirty="0" err="1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kriteria</a:t>
            </a:r>
            <a:endParaRPr lang="en-US" sz="900" dirty="0"/>
          </a:p>
        </p:txBody>
      </p:sp>
      <p:sp>
        <p:nvSpPr>
          <p:cNvPr id="49" name="Shape 42"/>
          <p:cNvSpPr/>
          <p:nvPr/>
        </p:nvSpPr>
        <p:spPr>
          <a:xfrm>
            <a:off x="8492947" y="4638040"/>
            <a:ext cx="3086100" cy="659993"/>
          </a:xfrm>
          <a:prstGeom prst="roundRect">
            <a:avLst>
              <a:gd name="adj" fmla="val 93933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43"/>
          <p:cNvSpPr txBox="1"/>
          <p:nvPr/>
        </p:nvSpPr>
        <p:spPr>
          <a:xfrm>
            <a:off x="8635187" y="4674311"/>
            <a:ext cx="2916733" cy="5858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76200" rIns="76200" bIns="76200" rtlCol="0" anchor="ctr"/>
          <a:lstStyle/>
          <a:p>
            <a:r>
              <a:rPr lang="en-US" sz="10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=AVERAGEIFS(Range Criteria 1,Criteria 1, Range Criteria 2,Criteria 2,….)</a:t>
            </a:r>
            <a:endParaRPr lang="en-US" sz="1000" b="1" dirty="0"/>
          </a:p>
        </p:txBody>
      </p:sp>
      <p:sp>
        <p:nvSpPr>
          <p:cNvPr id="51" name="Shape 44"/>
          <p:cNvSpPr/>
          <p:nvPr/>
        </p:nvSpPr>
        <p:spPr>
          <a:xfrm>
            <a:off x="8178394" y="5848502"/>
            <a:ext cx="3715207" cy="390449"/>
          </a:xfrm>
          <a:prstGeom prst="roundRect">
            <a:avLst>
              <a:gd name="adj" fmla="val 137088"/>
            </a:avLst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2" name="Shape 45"/>
          <p:cNvSpPr/>
          <p:nvPr/>
        </p:nvSpPr>
        <p:spPr>
          <a:xfrm>
            <a:off x="8178394" y="5848502"/>
            <a:ext cx="3715207" cy="9144"/>
          </a:xfrm>
          <a:prstGeom prst="roundRect">
            <a:avLst>
              <a:gd name="adj" fmla="val 5853659"/>
            </a:avLst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3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92694" y="5991149"/>
            <a:ext cx="114300" cy="114300"/>
          </a:xfrm>
          <a:prstGeom prst="rect">
            <a:avLst/>
          </a:prstGeom>
        </p:spPr>
      </p:pic>
      <p:sp>
        <p:nvSpPr>
          <p:cNvPr id="54" name="Text 46"/>
          <p:cNvSpPr txBox="1"/>
          <p:nvPr/>
        </p:nvSpPr>
        <p:spPr>
          <a:xfrm>
            <a:off x="8483803" y="5971946"/>
            <a:ext cx="256214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Sel kosong diabaikan, sel berisi 0 dihitung.</a:t>
            </a:r>
            <a:endParaRPr lang="en-US" sz="900" dirty="0"/>
          </a:p>
        </p:txBody>
      </p:sp>
      <p:sp>
        <p:nvSpPr>
          <p:cNvPr id="55" name="Shape 47"/>
          <p:cNvSpPr/>
          <p:nvPr/>
        </p:nvSpPr>
        <p:spPr>
          <a:xfrm>
            <a:off x="0" y="6543446"/>
            <a:ext cx="12191695" cy="314554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6" name="Shape 48"/>
          <p:cNvSpPr/>
          <p:nvPr/>
        </p:nvSpPr>
        <p:spPr>
          <a:xfrm>
            <a:off x="0" y="6543446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 49"/>
          <p:cNvSpPr txBox="1"/>
          <p:nvPr/>
        </p:nvSpPr>
        <p:spPr>
          <a:xfrm>
            <a:off x="457200" y="6629400"/>
            <a:ext cx="425561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Formula menggunakan pemisah titik </a:t>
            </a:r>
            <a:r>
              <a:rPr lang="en-US" sz="900" dirty="0" err="1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koma</a:t>
            </a:r>
            <a:r>
              <a:rPr lang="en-US" sz="90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(,)</a:t>
            </a:r>
            <a:endParaRPr lang="en-US" sz="900" dirty="0"/>
          </a:p>
        </p:txBody>
      </p:sp>
      <p:pic>
        <p:nvPicPr>
          <p:cNvPr id="65" name="Image 6" descr="preencoded.png"/>
          <p:cNvPicPr>
            <a:picLocks noChangeAspect="1"/>
          </p:cNvPicPr>
          <p:nvPr/>
        </p:nvPicPr>
        <p:blipFill>
          <a:blip r:embed="rId9"/>
          <a:srcRect l="-8" r="-8"/>
          <a:stretch/>
        </p:blipFill>
        <p:spPr>
          <a:xfrm>
            <a:off x="304495" y="1067105"/>
            <a:ext cx="3708806" cy="5171846"/>
          </a:xfrm>
          <a:prstGeom prst="rect">
            <a:avLst/>
          </a:prstGeom>
        </p:spPr>
      </p:pic>
      <p:sp>
        <p:nvSpPr>
          <p:cNvPr id="66" name="Text 57"/>
          <p:cNvSpPr txBox="1"/>
          <p:nvPr/>
        </p:nvSpPr>
        <p:spPr>
          <a:xfrm>
            <a:off x="495605" y="1314907"/>
            <a:ext cx="122712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SUM Family</a:t>
            </a:r>
            <a:endParaRPr lang="en-US" sz="1500" dirty="0"/>
          </a:p>
        </p:txBody>
      </p:sp>
      <p:sp>
        <p:nvSpPr>
          <p:cNvPr id="67" name="Shape 58"/>
          <p:cNvSpPr/>
          <p:nvPr/>
        </p:nvSpPr>
        <p:spPr>
          <a:xfrm>
            <a:off x="2983687" y="1354226"/>
            <a:ext cx="847649" cy="190195"/>
          </a:xfrm>
          <a:prstGeom prst="roundRect">
            <a:avLst>
              <a:gd name="adj" fmla="val 192308"/>
            </a:avLst>
          </a:prstGeom>
          <a:solidFill>
            <a:srgbClr val="D1FA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8" name="Text 59"/>
          <p:cNvSpPr txBox="1"/>
          <p:nvPr/>
        </p:nvSpPr>
        <p:spPr>
          <a:xfrm>
            <a:off x="2983687" y="1354226"/>
            <a:ext cx="924458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63500" tIns="25400" rIns="63500" bIns="2540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065F4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Penjumlahan</a:t>
            </a:r>
            <a:endParaRPr lang="en-US" sz="800" dirty="0"/>
          </a:p>
        </p:txBody>
      </p:sp>
      <p:sp>
        <p:nvSpPr>
          <p:cNvPr id="69" name="Text 60"/>
          <p:cNvSpPr txBox="1"/>
          <p:nvPr/>
        </p:nvSpPr>
        <p:spPr>
          <a:xfrm>
            <a:off x="495605" y="1733702"/>
            <a:ext cx="6858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SUM</a:t>
            </a:r>
            <a:endParaRPr lang="en-US" sz="1000" dirty="0"/>
          </a:p>
        </p:txBody>
      </p:sp>
      <p:sp>
        <p:nvSpPr>
          <p:cNvPr id="70" name="Text 61"/>
          <p:cNvSpPr txBox="1"/>
          <p:nvPr/>
        </p:nvSpPr>
        <p:spPr>
          <a:xfrm>
            <a:off x="497129" y="1937613"/>
            <a:ext cx="107716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Total keseluruhan</a:t>
            </a:r>
            <a:endParaRPr lang="en-US" sz="900" dirty="0"/>
          </a:p>
        </p:txBody>
      </p:sp>
      <p:sp>
        <p:nvSpPr>
          <p:cNvPr id="72" name="Shape 63"/>
          <p:cNvSpPr/>
          <p:nvPr/>
        </p:nvSpPr>
        <p:spPr>
          <a:xfrm>
            <a:off x="495605" y="2152498"/>
            <a:ext cx="3333902" cy="333756"/>
          </a:xfrm>
          <a:prstGeom prst="roundRect">
            <a:avLst>
              <a:gd name="adj" fmla="val 93933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3" name="Text 64"/>
          <p:cNvSpPr txBox="1"/>
          <p:nvPr/>
        </p:nvSpPr>
        <p:spPr>
          <a:xfrm>
            <a:off x="495605" y="2152498"/>
            <a:ext cx="3410712" cy="3337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76200" rIns="76200" bIns="76200" rtlCol="0" anchor="ctr"/>
          <a:lstStyle/>
          <a:p>
            <a:pPr marL="0" indent="0" algn="l">
              <a:buNone/>
            </a:pPr>
            <a:r>
              <a:rPr lang="en-US" sz="1200" b="1" dirty="0">
                <a:latin typeface="JetBrains Mono"/>
                <a:ea typeface="JetBrains Mono"/>
                <a:cs typeface="JetBrains Mono" pitchFamily="34" charset="-120"/>
              </a:rPr>
              <a:t>=SUM(Range Data)</a:t>
            </a:r>
            <a:endParaRPr lang="en-US" sz="12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74" name="Text 65"/>
          <p:cNvSpPr txBox="1"/>
          <p:nvPr/>
        </p:nvSpPr>
        <p:spPr>
          <a:xfrm>
            <a:off x="495605" y="2674620"/>
            <a:ext cx="6858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SUMIF</a:t>
            </a:r>
            <a:endParaRPr lang="en-US" sz="1000" dirty="0"/>
          </a:p>
        </p:txBody>
      </p:sp>
      <p:sp>
        <p:nvSpPr>
          <p:cNvPr id="75" name="Text 66"/>
          <p:cNvSpPr txBox="1"/>
          <p:nvPr/>
        </p:nvSpPr>
        <p:spPr>
          <a:xfrm>
            <a:off x="506578" y="2903220"/>
            <a:ext cx="13496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Total dengan 1 kriteria</a:t>
            </a:r>
            <a:endParaRPr lang="en-US" sz="900" dirty="0"/>
          </a:p>
        </p:txBody>
      </p:sp>
      <p:sp>
        <p:nvSpPr>
          <p:cNvPr id="77" name="Shape 68"/>
          <p:cNvSpPr/>
          <p:nvPr/>
        </p:nvSpPr>
        <p:spPr>
          <a:xfrm>
            <a:off x="495605" y="3093414"/>
            <a:ext cx="3333902" cy="563577"/>
          </a:xfrm>
          <a:prstGeom prst="roundRect">
            <a:avLst>
              <a:gd name="adj" fmla="val 93933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8" name="Text 69"/>
          <p:cNvSpPr txBox="1"/>
          <p:nvPr/>
        </p:nvSpPr>
        <p:spPr>
          <a:xfrm>
            <a:off x="495605" y="3142691"/>
            <a:ext cx="3561588" cy="44958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76200" rIns="76200" bIns="76200" rtlCol="0" anchor="ctr"/>
          <a:lstStyle/>
          <a:p>
            <a:pPr marL="0" indent="0" algn="l">
              <a:buNone/>
            </a:pP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=SUMIF(Range Criteria, Criteria, Sum Range)</a:t>
            </a:r>
            <a:endParaRPr lang="en-US" sz="1200" b="1" dirty="0"/>
          </a:p>
        </p:txBody>
      </p:sp>
      <p:sp>
        <p:nvSpPr>
          <p:cNvPr id="80" name="Shape 71"/>
          <p:cNvSpPr/>
          <p:nvPr/>
        </p:nvSpPr>
        <p:spPr>
          <a:xfrm>
            <a:off x="495605" y="3924096"/>
            <a:ext cx="3333902" cy="1447700"/>
          </a:xfrm>
          <a:prstGeom prst="roundRect">
            <a:avLst>
              <a:gd name="adj" fmla="val 9090"/>
            </a:avLst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1" name="Image 7" descr="preencoded.png"/>
          <p:cNvPicPr>
            <a:picLocks noChangeAspect="1"/>
          </p:cNvPicPr>
          <p:nvPr/>
        </p:nvPicPr>
        <p:blipFill>
          <a:blip r:embed="rId10"/>
          <a:srcRect l="-1911" r="-1911"/>
          <a:stretch/>
        </p:blipFill>
        <p:spPr>
          <a:xfrm>
            <a:off x="619049" y="4061866"/>
            <a:ext cx="133502" cy="114300"/>
          </a:xfrm>
          <a:prstGeom prst="rect">
            <a:avLst/>
          </a:prstGeom>
        </p:spPr>
      </p:pic>
      <p:sp>
        <p:nvSpPr>
          <p:cNvPr id="82" name="Text 72"/>
          <p:cNvSpPr txBox="1"/>
          <p:nvPr/>
        </p:nvSpPr>
        <p:spPr>
          <a:xfrm>
            <a:off x="828446" y="4024376"/>
            <a:ext cx="165506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SUMIFS (Multi Kriteria)</a:t>
            </a:r>
            <a:endParaRPr lang="en-US" sz="1000" dirty="0"/>
          </a:p>
        </p:txBody>
      </p:sp>
      <p:sp>
        <p:nvSpPr>
          <p:cNvPr id="83" name="Text 73"/>
          <p:cNvSpPr txBox="1"/>
          <p:nvPr/>
        </p:nvSpPr>
        <p:spPr>
          <a:xfrm>
            <a:off x="619049" y="4290466"/>
            <a:ext cx="31629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Total </a:t>
            </a:r>
            <a:r>
              <a:rPr lang="en-US" sz="9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dengan</a:t>
            </a: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9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lebih</a:t>
            </a: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9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dari</a:t>
            </a: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1 </a:t>
            </a:r>
            <a:r>
              <a:rPr lang="en-US" sz="9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Kriteria</a:t>
            </a:r>
            <a:endParaRPr lang="en-US" sz="900" dirty="0"/>
          </a:p>
        </p:txBody>
      </p:sp>
      <p:sp>
        <p:nvSpPr>
          <p:cNvPr id="84" name="Shape 74"/>
          <p:cNvSpPr/>
          <p:nvPr/>
        </p:nvSpPr>
        <p:spPr>
          <a:xfrm>
            <a:off x="619049" y="4719320"/>
            <a:ext cx="3086100" cy="529031"/>
          </a:xfrm>
          <a:prstGeom prst="roundRect">
            <a:avLst>
              <a:gd name="adj" fmla="val 93933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5" name="Text 75"/>
          <p:cNvSpPr txBox="1"/>
          <p:nvPr/>
        </p:nvSpPr>
        <p:spPr>
          <a:xfrm>
            <a:off x="659689" y="4823155"/>
            <a:ext cx="3086100" cy="3337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76200" rIns="76200" bIns="76200" rtlCol="0" anchor="ctr"/>
          <a:lstStyle/>
          <a:p>
            <a:r>
              <a:rPr lang="en-US" sz="1000" b="1" dirty="0">
                <a:latin typeface="JetBrains Mono"/>
                <a:ea typeface="JetBrains Mono"/>
                <a:cs typeface="JetBrains Mono" pitchFamily="34" charset="-120"/>
              </a:rPr>
              <a:t>=SUMIFS(Sum Range, Range Criteria 1, Criteria 1, Range Criteria 2, Criteria 2,……) </a:t>
            </a:r>
            <a:endParaRPr lang="en-US" sz="10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88" name="Shape 78"/>
          <p:cNvSpPr/>
          <p:nvPr/>
        </p:nvSpPr>
        <p:spPr>
          <a:xfrm>
            <a:off x="304495" y="5848502"/>
            <a:ext cx="3715207" cy="390449"/>
          </a:xfrm>
          <a:prstGeom prst="roundRect">
            <a:avLst>
              <a:gd name="adj" fmla="val 137088"/>
            </a:avLst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9" name="Shape 79"/>
          <p:cNvSpPr/>
          <p:nvPr/>
        </p:nvSpPr>
        <p:spPr>
          <a:xfrm>
            <a:off x="304495" y="5848502"/>
            <a:ext cx="3715207" cy="9144"/>
          </a:xfrm>
          <a:prstGeom prst="roundRect">
            <a:avLst>
              <a:gd name="adj" fmla="val 5853659"/>
            </a:avLst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0" name="Image 8" descr="preencoded.png"/>
          <p:cNvPicPr>
            <a:picLocks noChangeAspect="1"/>
          </p:cNvPicPr>
          <p:nvPr/>
        </p:nvPicPr>
        <p:blipFill>
          <a:blip r:embed="rId11"/>
          <a:srcRect l="-133" r="-133"/>
          <a:stretch/>
        </p:blipFill>
        <p:spPr>
          <a:xfrm>
            <a:off x="418795" y="5991149"/>
            <a:ext cx="85954" cy="114300"/>
          </a:xfrm>
          <a:prstGeom prst="rect">
            <a:avLst/>
          </a:prstGeom>
        </p:spPr>
      </p:pic>
      <p:sp>
        <p:nvSpPr>
          <p:cNvPr id="91" name="Text 80"/>
          <p:cNvSpPr txBox="1"/>
          <p:nvPr/>
        </p:nvSpPr>
        <p:spPr>
          <a:xfrm>
            <a:off x="580644" y="5971946"/>
            <a:ext cx="368594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Tips: Gunakan SUMIFS walau hanya 1 kriteria agar konsisten.</a:t>
            </a:r>
            <a:endParaRPr lang="en-US" sz="900" dirty="0"/>
          </a:p>
        </p:txBody>
      </p:sp>
      <p:sp>
        <p:nvSpPr>
          <p:cNvPr id="92" name="Shape 81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3" name="Shape 82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4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95" name="Image 10" descr="preencoded.png"/>
          <p:cNvPicPr>
            <a:picLocks noChangeAspect="1"/>
          </p:cNvPicPr>
          <p:nvPr/>
        </p:nvPicPr>
        <p:blipFill>
          <a:blip r:embed="rId13"/>
          <a:srcRect l="-1773" r="-1773"/>
          <a:stretch/>
        </p:blipFill>
        <p:spPr>
          <a:xfrm>
            <a:off x="580644" y="290779"/>
            <a:ext cx="133502" cy="171907"/>
          </a:xfrm>
          <a:prstGeom prst="rect">
            <a:avLst/>
          </a:prstGeom>
        </p:spPr>
      </p:pic>
      <p:sp>
        <p:nvSpPr>
          <p:cNvPr id="96" name="Text 83"/>
          <p:cNvSpPr txBox="1"/>
          <p:nvPr/>
        </p:nvSpPr>
        <p:spPr>
          <a:xfrm>
            <a:off x="990295" y="147218"/>
            <a:ext cx="379293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MODUL 1: DATA SUMMARIZATION</a:t>
            </a:r>
            <a:endParaRPr lang="en-US" sz="1800" dirty="0"/>
          </a:p>
        </p:txBody>
      </p:sp>
      <p:sp>
        <p:nvSpPr>
          <p:cNvPr id="97" name="Text 84"/>
          <p:cNvSpPr txBox="1"/>
          <p:nvPr/>
        </p:nvSpPr>
        <p:spPr>
          <a:xfrm>
            <a:off x="990295" y="452628"/>
            <a:ext cx="368686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Power Families</a:t>
            </a:r>
            <a:endParaRPr lang="en-US" sz="900" dirty="0"/>
          </a:p>
        </p:txBody>
      </p:sp>
      <p:sp>
        <p:nvSpPr>
          <p:cNvPr id="98" name="Shape 85"/>
          <p:cNvSpPr/>
          <p:nvPr/>
        </p:nvSpPr>
        <p:spPr>
          <a:xfrm>
            <a:off x="7433158" y="195682"/>
            <a:ext cx="3114446" cy="362102"/>
          </a:xfrm>
          <a:prstGeom prst="roundRect">
            <a:avLst>
              <a:gd name="adj" fmla="val 106327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9" name="Image 11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595006" y="309982"/>
            <a:ext cx="133502" cy="133502"/>
          </a:xfrm>
          <a:prstGeom prst="rect">
            <a:avLst/>
          </a:prstGeom>
        </p:spPr>
      </p:pic>
      <p:sp>
        <p:nvSpPr>
          <p:cNvPr id="100" name="Text 86"/>
          <p:cNvSpPr txBox="1"/>
          <p:nvPr/>
        </p:nvSpPr>
        <p:spPr>
          <a:xfrm>
            <a:off x="7804404" y="195682"/>
            <a:ext cx="2658161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D4E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Fokus: Merangkum ribuan data operasional</a:t>
            </a:r>
            <a:endParaRPr lang="en-US" sz="1000" dirty="0"/>
          </a:p>
        </p:txBody>
      </p:sp>
      <p:pic>
        <p:nvPicPr>
          <p:cNvPr id="101" name="Image 12" descr="preencoded.png"/>
          <p:cNvPicPr>
            <a:picLocks noChangeAspect="1"/>
          </p:cNvPicPr>
          <p:nvPr/>
        </p:nvPicPr>
        <p:blipFill>
          <a:blip r:embed="rId15"/>
          <a:srcRect t="94" b="94"/>
          <a:stretch/>
        </p:blipFill>
        <p:spPr>
          <a:xfrm>
            <a:off x="10697566" y="224028"/>
            <a:ext cx="1037844" cy="3044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323331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3738982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305" y="783352"/>
            <a:ext cx="12191695" cy="6087162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619051" y="1218894"/>
            <a:ext cx="4686876" cy="5186477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7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5"/>
          <a:srcRect l="-1773" r="-1773"/>
          <a:stretch/>
        </p:blipFill>
        <p:spPr>
          <a:xfrm>
            <a:off x="580644" y="290779"/>
            <a:ext cx="133502" cy="171907"/>
          </a:xfrm>
          <a:prstGeom prst="rect">
            <a:avLst/>
          </a:prstGeom>
        </p:spPr>
      </p:pic>
      <p:sp>
        <p:nvSpPr>
          <p:cNvPr id="24" name="Text 18"/>
          <p:cNvSpPr txBox="1"/>
          <p:nvPr/>
        </p:nvSpPr>
        <p:spPr>
          <a:xfrm>
            <a:off x="990295" y="147218"/>
            <a:ext cx="651327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MODUL 1: DATA SUMMARIZATION (LATIHAN)</a:t>
            </a:r>
            <a:endParaRPr lang="en-US" sz="1800" dirty="0"/>
          </a:p>
        </p:txBody>
      </p:sp>
      <p:sp>
        <p:nvSpPr>
          <p:cNvPr id="25" name="Text 19"/>
          <p:cNvSpPr txBox="1"/>
          <p:nvPr/>
        </p:nvSpPr>
        <p:spPr>
          <a:xfrm>
            <a:off x="990295" y="452628"/>
            <a:ext cx="60679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Area Kerja Kosong untuk Catatan &amp; Latihan Mandiri</a:t>
            </a:r>
            <a:endParaRPr lang="en-US" sz="900" dirty="0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6"/>
          <a:srcRect t="293" b="293"/>
          <a:stretch/>
        </p:blipFill>
        <p:spPr>
          <a:xfrm>
            <a:off x="10438790" y="185623"/>
            <a:ext cx="1304849" cy="3813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03A412D-BD4F-AE29-20C5-0B7D9BCAC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592" y="1533906"/>
            <a:ext cx="4375794" cy="4480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Shape 14">
            <a:extLst>
              <a:ext uri="{FF2B5EF4-FFF2-40B4-BE49-F238E27FC236}">
                <a16:creationId xmlns:a16="http://schemas.microsoft.com/office/drawing/2014/main" id="{B1EB03AE-F38C-5D06-978B-FF44E5994A22}"/>
              </a:ext>
            </a:extLst>
          </p:cNvPr>
          <p:cNvSpPr/>
          <p:nvPr/>
        </p:nvSpPr>
        <p:spPr>
          <a:xfrm>
            <a:off x="5731032" y="1932516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1. </a:t>
            </a:r>
            <a:r>
              <a:rPr lang="en-US" dirty="0" err="1"/>
              <a:t>Berapa</a:t>
            </a:r>
            <a:r>
              <a:rPr lang="en-US" dirty="0"/>
              <a:t> total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yang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b="1" dirty="0" err="1"/>
              <a:t>Kurir</a:t>
            </a:r>
            <a:r>
              <a:rPr lang="en-US" b="1" dirty="0"/>
              <a:t> Siti Rahayu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Status </a:t>
            </a:r>
            <a:r>
              <a:rPr lang="en-US" b="1" dirty="0" err="1"/>
              <a:t>Terkirim</a:t>
            </a:r>
            <a:r>
              <a:rPr lang="en-US" dirty="0"/>
              <a:t>?</a:t>
            </a:r>
          </a:p>
        </p:txBody>
      </p:sp>
      <p:sp>
        <p:nvSpPr>
          <p:cNvPr id="31" name="Shape 14">
            <a:extLst>
              <a:ext uri="{FF2B5EF4-FFF2-40B4-BE49-F238E27FC236}">
                <a16:creationId xmlns:a16="http://schemas.microsoft.com/office/drawing/2014/main" id="{84771627-A3F9-BA35-8D0A-ED475317AB08}"/>
              </a:ext>
            </a:extLst>
          </p:cNvPr>
          <p:cNvSpPr/>
          <p:nvPr/>
        </p:nvSpPr>
        <p:spPr>
          <a:xfrm>
            <a:off x="5731032" y="3291492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2.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yang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b="1" dirty="0" err="1"/>
              <a:t>Kurir</a:t>
            </a:r>
            <a:r>
              <a:rPr lang="en-US" b="1" dirty="0"/>
              <a:t> Siti Rahayu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Status </a:t>
            </a:r>
            <a:r>
              <a:rPr lang="en-US" b="1" dirty="0" err="1"/>
              <a:t>Retur</a:t>
            </a:r>
            <a:r>
              <a:rPr lang="en-US" dirty="0"/>
              <a:t>?</a:t>
            </a:r>
          </a:p>
        </p:txBody>
      </p:sp>
      <p:sp>
        <p:nvSpPr>
          <p:cNvPr id="32" name="Shape 14">
            <a:extLst>
              <a:ext uri="{FF2B5EF4-FFF2-40B4-BE49-F238E27FC236}">
                <a16:creationId xmlns:a16="http://schemas.microsoft.com/office/drawing/2014/main" id="{1D0C3957-08F4-4DFC-32FD-DADCC14ECE64}"/>
              </a:ext>
            </a:extLst>
          </p:cNvPr>
          <p:cNvSpPr/>
          <p:nvPr/>
        </p:nvSpPr>
        <p:spPr>
          <a:xfrm>
            <a:off x="5731031" y="4650468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3. </a:t>
            </a:r>
            <a:r>
              <a:rPr lang="en-US" dirty="0" err="1"/>
              <a:t>Berapa</a:t>
            </a:r>
            <a:r>
              <a:rPr lang="en-US" dirty="0"/>
              <a:t> rata-rata </a:t>
            </a:r>
            <a:r>
              <a:rPr lang="en-US" dirty="0" err="1"/>
              <a:t>ongkos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yang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b="1" dirty="0" err="1"/>
              <a:t>Kurir</a:t>
            </a:r>
            <a:r>
              <a:rPr lang="en-US" b="1" dirty="0"/>
              <a:t> Siti Rahayu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Status </a:t>
            </a:r>
            <a:r>
              <a:rPr lang="en-US" b="1" dirty="0" err="1"/>
              <a:t>Terkirim</a:t>
            </a:r>
            <a:r>
              <a:rPr lang="en-US" dirty="0"/>
              <a:t>?</a:t>
            </a:r>
          </a:p>
        </p:txBody>
      </p:sp>
      <p:sp>
        <p:nvSpPr>
          <p:cNvPr id="5" name="Text 80">
            <a:extLst>
              <a:ext uri="{FF2B5EF4-FFF2-40B4-BE49-F238E27FC236}">
                <a16:creationId xmlns:a16="http://schemas.microsoft.com/office/drawing/2014/main" id="{218196B8-BE6B-5766-3C32-9ABE98967781}"/>
              </a:ext>
            </a:extLst>
          </p:cNvPr>
          <p:cNvSpPr txBox="1"/>
          <p:nvPr/>
        </p:nvSpPr>
        <p:spPr>
          <a:xfrm>
            <a:off x="145215" y="6612994"/>
            <a:ext cx="368594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>
                <a:solidFill>
                  <a:srgbClr val="6B7280"/>
                </a:solidFill>
                <a:latin typeface="Roboto"/>
                <a:ea typeface="Roboto"/>
                <a:cs typeface="Roboto"/>
              </a:rPr>
              <a:t>File Soal Latihan: Sheet1</a:t>
            </a:r>
            <a:endParaRPr lang="id-ID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56749-CD70-7B12-53B0-AE4F7266A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7342501-BE91-7241-760E-24B48BF88A79}"/>
              </a:ext>
            </a:extLst>
          </p:cNvPr>
          <p:cNvSpPr/>
          <p:nvPr/>
        </p:nvSpPr>
        <p:spPr>
          <a:xfrm>
            <a:off x="0" y="0"/>
            <a:ext cx="12191695" cy="323331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9E44359B-38FA-F535-E1BF-EA78DF596D94}"/>
              </a:ext>
            </a:extLst>
          </p:cNvPr>
          <p:cNvSpPr/>
          <p:nvPr/>
        </p:nvSpPr>
        <p:spPr>
          <a:xfrm>
            <a:off x="0" y="3738982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07D2CB37-A85E-0B07-9B05-59DC7B4DE280}"/>
              </a:ext>
            </a:extLst>
          </p:cNvPr>
          <p:cNvSpPr/>
          <p:nvPr/>
        </p:nvSpPr>
        <p:spPr>
          <a:xfrm>
            <a:off x="305" y="783352"/>
            <a:ext cx="12191695" cy="6087162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3A5C73E4-E712-F449-18E1-E2E48CF2C55B}"/>
              </a:ext>
            </a:extLst>
          </p:cNvPr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DD122702-E9F9-0D9F-F2F1-F65EC6FFECE2}"/>
              </a:ext>
            </a:extLst>
          </p:cNvPr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2" descr="preencoded.png">
            <a:extLst>
              <a:ext uri="{FF2B5EF4-FFF2-40B4-BE49-F238E27FC236}">
                <a16:creationId xmlns:a16="http://schemas.microsoft.com/office/drawing/2014/main" id="{B1E86A61-1340-035A-90EC-514AA04189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A94EE01C-84F8-DBFA-5EBA-35912F3538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773" r="-1773"/>
          <a:stretch/>
        </p:blipFill>
        <p:spPr>
          <a:xfrm>
            <a:off x="580644" y="290779"/>
            <a:ext cx="133502" cy="171907"/>
          </a:xfrm>
          <a:prstGeom prst="rect">
            <a:avLst/>
          </a:prstGeom>
        </p:spPr>
      </p:pic>
      <p:sp>
        <p:nvSpPr>
          <p:cNvPr id="24" name="Text 18">
            <a:extLst>
              <a:ext uri="{FF2B5EF4-FFF2-40B4-BE49-F238E27FC236}">
                <a16:creationId xmlns:a16="http://schemas.microsoft.com/office/drawing/2014/main" id="{FEB3C909-2613-5151-A379-6F7BB5CBAEEF}"/>
              </a:ext>
            </a:extLst>
          </p:cNvPr>
          <p:cNvSpPr txBox="1"/>
          <p:nvPr/>
        </p:nvSpPr>
        <p:spPr>
          <a:xfrm>
            <a:off x="990295" y="147218"/>
            <a:ext cx="651327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MODUL 1: DATA SUMMARIZATION (LATIHAN)</a:t>
            </a:r>
            <a:endParaRPr lang="en-US" sz="1800" dirty="0"/>
          </a:p>
        </p:txBody>
      </p:sp>
      <p:sp>
        <p:nvSpPr>
          <p:cNvPr id="25" name="Text 19">
            <a:extLst>
              <a:ext uri="{FF2B5EF4-FFF2-40B4-BE49-F238E27FC236}">
                <a16:creationId xmlns:a16="http://schemas.microsoft.com/office/drawing/2014/main" id="{36956C7C-C32A-E27C-4578-7800C14C9D9D}"/>
              </a:ext>
            </a:extLst>
          </p:cNvPr>
          <p:cNvSpPr txBox="1"/>
          <p:nvPr/>
        </p:nvSpPr>
        <p:spPr>
          <a:xfrm>
            <a:off x="990295" y="452628"/>
            <a:ext cx="60679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Area Kerja Kosong untuk Catatan &amp; Latihan Mandiri</a:t>
            </a:r>
            <a:endParaRPr lang="en-US" sz="900" dirty="0"/>
          </a:p>
        </p:txBody>
      </p:sp>
      <p:pic>
        <p:nvPicPr>
          <p:cNvPr id="26" name="Image 4" descr="preencoded.png">
            <a:extLst>
              <a:ext uri="{FF2B5EF4-FFF2-40B4-BE49-F238E27FC236}">
                <a16:creationId xmlns:a16="http://schemas.microsoft.com/office/drawing/2014/main" id="{355C57B1-7FD4-6A5E-CF0B-C114E4245F9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3" b="293"/>
          <a:stretch/>
        </p:blipFill>
        <p:spPr>
          <a:xfrm>
            <a:off x="10438790" y="185623"/>
            <a:ext cx="1304849" cy="381305"/>
          </a:xfrm>
          <a:prstGeom prst="rect">
            <a:avLst/>
          </a:prstGeom>
        </p:spPr>
      </p:pic>
      <p:sp>
        <p:nvSpPr>
          <p:cNvPr id="30" name="Shape 14">
            <a:extLst>
              <a:ext uri="{FF2B5EF4-FFF2-40B4-BE49-F238E27FC236}">
                <a16:creationId xmlns:a16="http://schemas.microsoft.com/office/drawing/2014/main" id="{20F6EA76-244A-0F62-5807-E7D4706E3E87}"/>
              </a:ext>
            </a:extLst>
          </p:cNvPr>
          <p:cNvSpPr/>
          <p:nvPr/>
        </p:nvSpPr>
        <p:spPr>
          <a:xfrm>
            <a:off x="1812506" y="1724958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1. </a:t>
            </a:r>
            <a:r>
              <a:rPr lang="en-US" dirty="0" err="1"/>
              <a:t>Berapa</a:t>
            </a:r>
            <a:r>
              <a:rPr lang="en-US" dirty="0"/>
              <a:t> total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yang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b="1" dirty="0" err="1"/>
              <a:t>Kurir</a:t>
            </a:r>
            <a:r>
              <a:rPr lang="en-US" b="1" dirty="0"/>
              <a:t> Siti Rahayu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Status </a:t>
            </a:r>
            <a:r>
              <a:rPr lang="en-US" b="1" dirty="0" err="1"/>
              <a:t>Terkirim</a:t>
            </a:r>
            <a:r>
              <a:rPr lang="en-US" dirty="0"/>
              <a:t>?</a:t>
            </a:r>
          </a:p>
        </p:txBody>
      </p:sp>
      <p:sp>
        <p:nvSpPr>
          <p:cNvPr id="31" name="Shape 14">
            <a:extLst>
              <a:ext uri="{FF2B5EF4-FFF2-40B4-BE49-F238E27FC236}">
                <a16:creationId xmlns:a16="http://schemas.microsoft.com/office/drawing/2014/main" id="{65860F83-4F4B-8C7B-1C9D-41521567276D}"/>
              </a:ext>
            </a:extLst>
          </p:cNvPr>
          <p:cNvSpPr/>
          <p:nvPr/>
        </p:nvSpPr>
        <p:spPr>
          <a:xfrm>
            <a:off x="1812506" y="3083934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2.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yang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b="1" dirty="0" err="1"/>
              <a:t>Kurir</a:t>
            </a:r>
            <a:r>
              <a:rPr lang="en-US" b="1" dirty="0"/>
              <a:t> Siti Rahayu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Status </a:t>
            </a:r>
            <a:r>
              <a:rPr lang="en-US" b="1" dirty="0" err="1"/>
              <a:t>Retur</a:t>
            </a:r>
            <a:r>
              <a:rPr lang="en-US" dirty="0"/>
              <a:t>?</a:t>
            </a:r>
          </a:p>
        </p:txBody>
      </p:sp>
      <p:sp>
        <p:nvSpPr>
          <p:cNvPr id="32" name="Shape 14">
            <a:extLst>
              <a:ext uri="{FF2B5EF4-FFF2-40B4-BE49-F238E27FC236}">
                <a16:creationId xmlns:a16="http://schemas.microsoft.com/office/drawing/2014/main" id="{9C42260D-5620-D7CE-B70C-D48F0289218C}"/>
              </a:ext>
            </a:extLst>
          </p:cNvPr>
          <p:cNvSpPr/>
          <p:nvPr/>
        </p:nvSpPr>
        <p:spPr>
          <a:xfrm>
            <a:off x="1812505" y="4442910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3. </a:t>
            </a:r>
            <a:r>
              <a:rPr lang="en-US" dirty="0" err="1"/>
              <a:t>Berapa</a:t>
            </a:r>
            <a:r>
              <a:rPr lang="en-US" dirty="0"/>
              <a:t> rata-rata </a:t>
            </a:r>
            <a:r>
              <a:rPr lang="en-US" dirty="0" err="1"/>
              <a:t>ongkos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yang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b="1" dirty="0" err="1"/>
              <a:t>Kurir</a:t>
            </a:r>
            <a:r>
              <a:rPr lang="en-US" b="1" dirty="0"/>
              <a:t> Siti Rahayu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Status </a:t>
            </a:r>
            <a:r>
              <a:rPr lang="en-US" b="1" dirty="0" err="1"/>
              <a:t>Terkirim</a:t>
            </a:r>
            <a:r>
              <a:rPr lang="en-US" dirty="0"/>
              <a:t>?</a:t>
            </a:r>
          </a:p>
        </p:txBody>
      </p:sp>
      <p:sp>
        <p:nvSpPr>
          <p:cNvPr id="5" name="Text 80">
            <a:extLst>
              <a:ext uri="{FF2B5EF4-FFF2-40B4-BE49-F238E27FC236}">
                <a16:creationId xmlns:a16="http://schemas.microsoft.com/office/drawing/2014/main" id="{5A98FE5C-2E19-86C5-280D-D6146E556D71}"/>
              </a:ext>
            </a:extLst>
          </p:cNvPr>
          <p:cNvSpPr txBox="1"/>
          <p:nvPr/>
        </p:nvSpPr>
        <p:spPr>
          <a:xfrm>
            <a:off x="145215" y="6612994"/>
            <a:ext cx="368594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>
                <a:solidFill>
                  <a:srgbClr val="6B7280"/>
                </a:solidFill>
                <a:latin typeface="Roboto"/>
                <a:ea typeface="Roboto"/>
                <a:cs typeface="Roboto"/>
              </a:rPr>
              <a:t>File Soal Latihan: Sheet1</a:t>
            </a:r>
            <a:endParaRPr lang="id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D096F4-12EE-A906-C8F3-8CA1B2B65358}"/>
              </a:ext>
            </a:extLst>
          </p:cNvPr>
          <p:cNvGrpSpPr/>
          <p:nvPr/>
        </p:nvGrpSpPr>
        <p:grpSpPr>
          <a:xfrm>
            <a:off x="7533575" y="1933536"/>
            <a:ext cx="2223614" cy="387276"/>
            <a:chOff x="6371746" y="1933536"/>
            <a:chExt cx="2223614" cy="387276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5C76AC2D-EE25-0431-412C-3822648EB38E}"/>
                </a:ext>
              </a:extLst>
            </p:cNvPr>
            <p:cNvSpPr/>
            <p:nvPr/>
          </p:nvSpPr>
          <p:spPr>
            <a:xfrm>
              <a:off x="6371746" y="1933536"/>
              <a:ext cx="355003" cy="387276"/>
            </a:xfrm>
            <a:prstGeom prst="chevr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17690BB-8E12-F649-5CE6-8ECD2A1ECFCE}"/>
                </a:ext>
              </a:extLst>
            </p:cNvPr>
            <p:cNvSpPr txBox="1"/>
            <p:nvPr/>
          </p:nvSpPr>
          <p:spPr>
            <a:xfrm>
              <a:off x="7150481" y="1943239"/>
              <a:ext cx="1444879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/>
                <a:t>40,3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983A57-8559-C826-0294-2DA5AED3919B}"/>
              </a:ext>
            </a:extLst>
          </p:cNvPr>
          <p:cNvGrpSpPr/>
          <p:nvPr/>
        </p:nvGrpSpPr>
        <p:grpSpPr>
          <a:xfrm>
            <a:off x="7533575" y="3287061"/>
            <a:ext cx="2223614" cy="387276"/>
            <a:chOff x="6371746" y="1933536"/>
            <a:chExt cx="2223614" cy="387276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51ABF5CC-6207-A71E-E448-F760712E3836}"/>
                </a:ext>
              </a:extLst>
            </p:cNvPr>
            <p:cNvSpPr/>
            <p:nvPr/>
          </p:nvSpPr>
          <p:spPr>
            <a:xfrm>
              <a:off x="6371746" y="1933536"/>
              <a:ext cx="355003" cy="387276"/>
            </a:xfrm>
            <a:prstGeom prst="chevr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8A0626-6BE0-DBD4-EBEF-882D19483516}"/>
                </a:ext>
              </a:extLst>
            </p:cNvPr>
            <p:cNvSpPr txBox="1"/>
            <p:nvPr/>
          </p:nvSpPr>
          <p:spPr>
            <a:xfrm>
              <a:off x="7150481" y="1943239"/>
              <a:ext cx="1444879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/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F7045C-E599-538E-808E-FB3FFFF377C5}"/>
              </a:ext>
            </a:extLst>
          </p:cNvPr>
          <p:cNvGrpSpPr/>
          <p:nvPr/>
        </p:nvGrpSpPr>
        <p:grpSpPr>
          <a:xfrm>
            <a:off x="7533575" y="4654617"/>
            <a:ext cx="2223614" cy="387276"/>
            <a:chOff x="6371746" y="1933536"/>
            <a:chExt cx="2223614" cy="387276"/>
          </a:xfrm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475247CB-DAF1-E494-CEDB-CE7EC81AD4F8}"/>
                </a:ext>
              </a:extLst>
            </p:cNvPr>
            <p:cNvSpPr/>
            <p:nvPr/>
          </p:nvSpPr>
          <p:spPr>
            <a:xfrm>
              <a:off x="6371746" y="1933536"/>
              <a:ext cx="355003" cy="387276"/>
            </a:xfrm>
            <a:prstGeom prst="chevr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5116333-D0E2-E30C-7C11-09D5DED51D39}"/>
                </a:ext>
              </a:extLst>
            </p:cNvPr>
            <p:cNvSpPr txBox="1"/>
            <p:nvPr/>
          </p:nvSpPr>
          <p:spPr>
            <a:xfrm>
              <a:off x="7150481" y="1943239"/>
              <a:ext cx="1444879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/>
                <a:t> 185,750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150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l="-8" r="-8"/>
          <a:stretch/>
        </p:blipFill>
        <p:spPr>
          <a:xfrm>
            <a:off x="4241902" y="1067105"/>
            <a:ext cx="3708806" cy="5171846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4432097" y="1314907"/>
            <a:ext cx="159562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Modern Lookup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7124090" y="1354226"/>
            <a:ext cx="638251" cy="190195"/>
          </a:xfrm>
          <a:prstGeom prst="roundRect">
            <a:avLst>
              <a:gd name="adj" fmla="val 192308"/>
            </a:avLst>
          </a:prstGeom>
          <a:solidFill>
            <a:srgbClr val="EDE9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 txBox="1"/>
          <p:nvPr/>
        </p:nvSpPr>
        <p:spPr>
          <a:xfrm>
            <a:off x="7124090" y="1354226"/>
            <a:ext cx="715061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63500" tIns="25400" rIns="63500" bIns="2540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5B21B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Office 365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432097" y="1733702"/>
            <a:ext cx="34482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XLOOKUP: Solusi All-in-One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432097" y="2000707"/>
            <a:ext cx="341071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Pengganti VLOOKUP yang lebih kuat. Tidak perlu hitung kolom, bisa ke kiri, dan default exact match.</a:t>
            </a:r>
            <a:endParaRPr lang="en-US" sz="900" dirty="0"/>
          </a:p>
        </p:txBody>
      </p:sp>
      <p:sp>
        <p:nvSpPr>
          <p:cNvPr id="9" name="Shape 6"/>
          <p:cNvSpPr/>
          <p:nvPr/>
        </p:nvSpPr>
        <p:spPr>
          <a:xfrm>
            <a:off x="4432097" y="2495398"/>
            <a:ext cx="3333902" cy="2696565"/>
          </a:xfrm>
          <a:prstGeom prst="roundRect">
            <a:avLst>
              <a:gd name="adj" fmla="val 5132"/>
            </a:avLst>
          </a:prstGeom>
          <a:solidFill>
            <a:srgbClr val="F5F3FF"/>
          </a:solidFill>
          <a:ln w="12700">
            <a:solidFill>
              <a:srgbClr val="EDE9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56455" y="2657246"/>
            <a:ext cx="114300" cy="114300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4746650" y="2619756"/>
            <a:ext cx="11247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Rumus XLOOKUP</a:t>
            </a:r>
            <a:endParaRPr lang="en-US" sz="1000" dirty="0"/>
          </a:p>
        </p:txBody>
      </p:sp>
      <p:sp>
        <p:nvSpPr>
          <p:cNvPr id="12" name="Text 8"/>
          <p:cNvSpPr txBox="1"/>
          <p:nvPr/>
        </p:nvSpPr>
        <p:spPr>
          <a:xfrm>
            <a:off x="4556455" y="2885846"/>
            <a:ext cx="31629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Sumber</a:t>
            </a: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Data Tidak Ada Batasan/</a:t>
            </a:r>
            <a:r>
              <a:rPr lang="en-US" sz="9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Syarat</a:t>
            </a:r>
            <a:endParaRPr lang="en-US" sz="900" dirty="0"/>
          </a:p>
        </p:txBody>
      </p:sp>
      <p:sp>
        <p:nvSpPr>
          <p:cNvPr id="13" name="Shape 9"/>
          <p:cNvSpPr/>
          <p:nvPr/>
        </p:nvSpPr>
        <p:spPr>
          <a:xfrm>
            <a:off x="4556455" y="3276295"/>
            <a:ext cx="3086100" cy="900684"/>
          </a:xfrm>
          <a:prstGeom prst="roundRect">
            <a:avLst>
              <a:gd name="adj" fmla="val 99701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 txBox="1"/>
          <p:nvPr/>
        </p:nvSpPr>
        <p:spPr>
          <a:xfrm>
            <a:off x="4617263" y="3439769"/>
            <a:ext cx="3075584" cy="51247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76200" rIns="76200" bIns="76200" rtlCol="0" anchor="ctr"/>
          <a:lstStyle/>
          <a:p>
            <a:pPr marL="0" indent="0" algn="l">
              <a:buNone/>
            </a:pP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 =XLOOKUP(Nilai Yang </a:t>
            </a:r>
            <a:r>
              <a:rPr lang="en-US" sz="1200" b="1" dirty="0" err="1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Dicari</a:t>
            </a: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, Range Yang </a:t>
            </a:r>
            <a:r>
              <a:rPr lang="en-US" sz="1200" b="1" dirty="0" err="1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Dicari</a:t>
            </a: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, Range Yang </a:t>
            </a:r>
            <a:r>
              <a:rPr lang="en-US" sz="1200" b="1" dirty="0" err="1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Diambil</a:t>
            </a: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 </a:t>
            </a:r>
            <a:r>
              <a:rPr lang="en-US" sz="1200" b="1" dirty="0" err="1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Datanya</a:t>
            </a: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, Mode </a:t>
            </a:r>
            <a:r>
              <a:rPr lang="en-US" sz="1200" b="1" dirty="0" err="1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Pencocokan</a:t>
            </a: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) </a:t>
            </a:r>
            <a:endParaRPr lang="en-US" sz="1200" b="1" dirty="0"/>
          </a:p>
        </p:txBody>
      </p:sp>
      <p:sp>
        <p:nvSpPr>
          <p:cNvPr id="15" name="Text 11"/>
          <p:cNvSpPr txBox="1"/>
          <p:nvPr/>
        </p:nvSpPr>
        <p:spPr>
          <a:xfrm>
            <a:off x="4556455" y="4445305"/>
            <a:ext cx="32004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Tidak error #N/A jika data hilang</a:t>
            </a:r>
            <a:endParaRPr lang="en-US" sz="900" dirty="0"/>
          </a:p>
        </p:txBody>
      </p:sp>
      <p:sp>
        <p:nvSpPr>
          <p:cNvPr id="16" name="Text 12"/>
          <p:cNvSpPr txBox="1"/>
          <p:nvPr/>
        </p:nvSpPr>
        <p:spPr>
          <a:xfrm>
            <a:off x="4556455" y="4635500"/>
            <a:ext cx="32004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Bisa mencari dari kanan ke kiri</a:t>
            </a:r>
            <a:endParaRPr lang="en-US" sz="900" dirty="0"/>
          </a:p>
        </p:txBody>
      </p:sp>
      <p:sp>
        <p:nvSpPr>
          <p:cNvPr id="17" name="Shape 13"/>
          <p:cNvSpPr/>
          <p:nvPr/>
        </p:nvSpPr>
        <p:spPr>
          <a:xfrm>
            <a:off x="4241902" y="5848502"/>
            <a:ext cx="3715207" cy="390449"/>
          </a:xfrm>
          <a:prstGeom prst="roundRect">
            <a:avLst>
              <a:gd name="adj" fmla="val 137088"/>
            </a:avLst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4241902" y="5848502"/>
            <a:ext cx="3715207" cy="9144"/>
          </a:xfrm>
          <a:prstGeom prst="roundRect">
            <a:avLst>
              <a:gd name="adj" fmla="val 5853659"/>
            </a:avLst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56202" y="5991149"/>
            <a:ext cx="114300" cy="114300"/>
          </a:xfrm>
          <a:prstGeom prst="rect">
            <a:avLst/>
          </a:prstGeom>
        </p:spPr>
      </p:pic>
      <p:sp>
        <p:nvSpPr>
          <p:cNvPr id="20" name="Text 15"/>
          <p:cNvSpPr txBox="1"/>
          <p:nvPr/>
        </p:nvSpPr>
        <p:spPr>
          <a:xfrm>
            <a:off x="4546397" y="5971946"/>
            <a:ext cx="216529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Tersedia di Excel 2021 &amp; Office 365.</a:t>
            </a:r>
            <a:endParaRPr lang="en-US" sz="900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rcRect l="-6" r="-6"/>
          <a:stretch/>
        </p:blipFill>
        <p:spPr>
          <a:xfrm>
            <a:off x="8178394" y="1067105"/>
            <a:ext cx="3708806" cy="5171846"/>
          </a:xfrm>
          <a:prstGeom prst="rect">
            <a:avLst/>
          </a:prstGeom>
        </p:spPr>
      </p:pic>
      <p:sp>
        <p:nvSpPr>
          <p:cNvPr id="22" name="Text 16"/>
          <p:cNvSpPr txBox="1"/>
          <p:nvPr/>
        </p:nvSpPr>
        <p:spPr>
          <a:xfrm>
            <a:off x="8369503" y="1314907"/>
            <a:ext cx="122438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Pro Lookup</a:t>
            </a:r>
            <a:endParaRPr lang="en-US" sz="1500" dirty="0"/>
          </a:p>
        </p:txBody>
      </p:sp>
      <p:sp>
        <p:nvSpPr>
          <p:cNvPr id="23" name="Shape 17"/>
          <p:cNvSpPr/>
          <p:nvPr/>
        </p:nvSpPr>
        <p:spPr>
          <a:xfrm>
            <a:off x="11068812" y="1354226"/>
            <a:ext cx="629107" cy="190195"/>
          </a:xfrm>
          <a:prstGeom prst="roundRect">
            <a:avLst>
              <a:gd name="adj" fmla="val 192308"/>
            </a:avLst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18"/>
          <p:cNvSpPr txBox="1"/>
          <p:nvPr/>
        </p:nvSpPr>
        <p:spPr>
          <a:xfrm>
            <a:off x="11068812" y="1354226"/>
            <a:ext cx="705002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63500" tIns="25400" rIns="63500" bIns="2540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991B1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Kompleks</a:t>
            </a:r>
            <a:endParaRPr lang="en-US" sz="800" dirty="0"/>
          </a:p>
        </p:txBody>
      </p:sp>
      <p:sp>
        <p:nvSpPr>
          <p:cNvPr id="25" name="Text 19"/>
          <p:cNvSpPr txBox="1"/>
          <p:nvPr/>
        </p:nvSpPr>
        <p:spPr>
          <a:xfrm>
            <a:off x="8369503" y="1733702"/>
            <a:ext cx="34482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INDEX - MATCH</a:t>
            </a:r>
            <a:endParaRPr lang="en-US" sz="1000" dirty="0"/>
          </a:p>
        </p:txBody>
      </p:sp>
      <p:sp>
        <p:nvSpPr>
          <p:cNvPr id="26" name="Text 20"/>
          <p:cNvSpPr txBox="1"/>
          <p:nvPr/>
        </p:nvSpPr>
        <p:spPr>
          <a:xfrm>
            <a:off x="8369503" y="1962302"/>
            <a:ext cx="341071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Kombinasi rumus untuk fleksibilitas maksimal di semua versi Excel.</a:t>
            </a:r>
            <a:endParaRPr lang="en-US" sz="900" dirty="0"/>
          </a:p>
        </p:txBody>
      </p:sp>
      <p:sp>
        <p:nvSpPr>
          <p:cNvPr id="37" name="Shape 31"/>
          <p:cNvSpPr/>
          <p:nvPr/>
        </p:nvSpPr>
        <p:spPr>
          <a:xfrm>
            <a:off x="8369503" y="2437282"/>
            <a:ext cx="3333902" cy="2082394"/>
          </a:xfrm>
          <a:prstGeom prst="roundRect">
            <a:avLst>
              <a:gd name="adj" fmla="val 11418"/>
            </a:avLst>
          </a:prstGeom>
          <a:solidFill>
            <a:srgbClr val="FEF2F2"/>
          </a:solidFill>
          <a:ln w="12700">
            <a:solidFill>
              <a:srgbClr val="FEE2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8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492947" y="2579929"/>
            <a:ext cx="114300" cy="114300"/>
          </a:xfrm>
          <a:prstGeom prst="rect">
            <a:avLst/>
          </a:prstGeom>
        </p:spPr>
      </p:pic>
      <p:sp>
        <p:nvSpPr>
          <p:cNvPr id="39" name="Text 32"/>
          <p:cNvSpPr txBox="1"/>
          <p:nvPr/>
        </p:nvSpPr>
        <p:spPr>
          <a:xfrm>
            <a:off x="8683142" y="2560726"/>
            <a:ext cx="188183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 err="1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Rumus</a:t>
            </a:r>
            <a:r>
              <a:rPr lang="en-US" sz="9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900" b="1" dirty="0" err="1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Gabungan</a:t>
            </a:r>
            <a:endParaRPr lang="en-US" sz="900" dirty="0"/>
          </a:p>
        </p:txBody>
      </p:sp>
      <p:sp>
        <p:nvSpPr>
          <p:cNvPr id="40" name="Text 33"/>
          <p:cNvSpPr txBox="1"/>
          <p:nvPr/>
        </p:nvSpPr>
        <p:spPr>
          <a:xfrm>
            <a:off x="8492947" y="2751836"/>
            <a:ext cx="31629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Sumber</a:t>
            </a: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Data Tidak Ada Batasan/</a:t>
            </a:r>
            <a:r>
              <a:rPr lang="en-US" sz="9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Syarat</a:t>
            </a:r>
            <a:endParaRPr lang="en-US" sz="900" dirty="0"/>
          </a:p>
        </p:txBody>
      </p:sp>
      <p:sp>
        <p:nvSpPr>
          <p:cNvPr id="41" name="Shape 34"/>
          <p:cNvSpPr/>
          <p:nvPr/>
        </p:nvSpPr>
        <p:spPr>
          <a:xfrm>
            <a:off x="8492947" y="3094735"/>
            <a:ext cx="3086100" cy="1086613"/>
          </a:xfrm>
          <a:prstGeom prst="roundRect">
            <a:avLst>
              <a:gd name="adj" fmla="val 99701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35"/>
          <p:cNvSpPr txBox="1"/>
          <p:nvPr/>
        </p:nvSpPr>
        <p:spPr>
          <a:xfrm>
            <a:off x="8589619" y="3407206"/>
            <a:ext cx="2886355" cy="49164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76200" rIns="76200" bIns="76200" rtlCol="0" anchor="ctr"/>
          <a:lstStyle/>
          <a:p>
            <a:pPr marL="0" indent="0" algn="l">
              <a:buNone/>
            </a:pP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 =INDEX(Range Yang </a:t>
            </a:r>
            <a:r>
              <a:rPr lang="en-US" sz="1200" b="1" dirty="0" err="1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Diambil</a:t>
            </a: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, MATCH(Nilai Yang </a:t>
            </a:r>
            <a:r>
              <a:rPr lang="en-US" sz="1200" b="1" dirty="0" err="1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Dicari</a:t>
            </a: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, Range Yang </a:t>
            </a:r>
            <a:r>
              <a:rPr lang="en-US" sz="1200" b="1" dirty="0" err="1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Dicari</a:t>
            </a: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, Mode </a:t>
            </a:r>
            <a:r>
              <a:rPr lang="en-US" sz="1200" b="1" dirty="0" err="1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Pencocokan</a:t>
            </a: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)) </a:t>
            </a:r>
            <a:endParaRPr lang="en-US" sz="1200" b="1" dirty="0"/>
          </a:p>
        </p:txBody>
      </p:sp>
      <p:sp>
        <p:nvSpPr>
          <p:cNvPr id="43" name="Shape 36"/>
          <p:cNvSpPr/>
          <p:nvPr/>
        </p:nvSpPr>
        <p:spPr>
          <a:xfrm>
            <a:off x="8178394" y="5848502"/>
            <a:ext cx="3715207" cy="390449"/>
          </a:xfrm>
          <a:prstGeom prst="roundRect">
            <a:avLst>
              <a:gd name="adj" fmla="val 137088"/>
            </a:avLst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4" name="Shape 37"/>
          <p:cNvSpPr/>
          <p:nvPr/>
        </p:nvSpPr>
        <p:spPr>
          <a:xfrm>
            <a:off x="8178394" y="5848502"/>
            <a:ext cx="3715207" cy="9144"/>
          </a:xfrm>
          <a:prstGeom prst="roundRect">
            <a:avLst>
              <a:gd name="adj" fmla="val 5853659"/>
            </a:avLst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5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92694" y="5991149"/>
            <a:ext cx="114300" cy="114300"/>
          </a:xfrm>
          <a:prstGeom prst="rect">
            <a:avLst/>
          </a:prstGeom>
        </p:spPr>
      </p:pic>
      <p:sp>
        <p:nvSpPr>
          <p:cNvPr id="46" name="Text 38"/>
          <p:cNvSpPr txBox="1"/>
          <p:nvPr/>
        </p:nvSpPr>
        <p:spPr>
          <a:xfrm>
            <a:off x="8483803" y="5971946"/>
            <a:ext cx="279989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Anti-geser kolom &amp; lebih ringan dari VLOOKUP.</a:t>
            </a:r>
            <a:endParaRPr lang="en-US" sz="900" dirty="0"/>
          </a:p>
        </p:txBody>
      </p:sp>
      <p:sp>
        <p:nvSpPr>
          <p:cNvPr id="47" name="Shape 39"/>
          <p:cNvSpPr/>
          <p:nvPr/>
        </p:nvSpPr>
        <p:spPr>
          <a:xfrm>
            <a:off x="0" y="6543446"/>
            <a:ext cx="12191695" cy="314554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Shape 40"/>
          <p:cNvSpPr/>
          <p:nvPr/>
        </p:nvSpPr>
        <p:spPr>
          <a:xfrm>
            <a:off x="0" y="6543446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41"/>
          <p:cNvSpPr txBox="1"/>
          <p:nvPr/>
        </p:nvSpPr>
        <p:spPr>
          <a:xfrm>
            <a:off x="457200" y="6629400"/>
            <a:ext cx="462046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Gunakan F4 untuk mengunci range (Absolute Reference) pada tabel database</a:t>
            </a:r>
            <a:endParaRPr lang="en-US" sz="900" dirty="0"/>
          </a:p>
        </p:txBody>
      </p:sp>
      <p:pic>
        <p:nvPicPr>
          <p:cNvPr id="53" name="Image 6" descr="preencoded.png"/>
          <p:cNvPicPr>
            <a:picLocks noChangeAspect="1"/>
          </p:cNvPicPr>
          <p:nvPr/>
        </p:nvPicPr>
        <p:blipFill>
          <a:blip r:embed="rId9"/>
          <a:srcRect l="-8" r="-8"/>
          <a:stretch/>
        </p:blipFill>
        <p:spPr>
          <a:xfrm>
            <a:off x="304495" y="1067105"/>
            <a:ext cx="3708806" cy="5171846"/>
          </a:xfrm>
          <a:prstGeom prst="rect">
            <a:avLst/>
          </a:prstGeom>
        </p:spPr>
      </p:pic>
      <p:sp>
        <p:nvSpPr>
          <p:cNvPr id="54" name="Text 45"/>
          <p:cNvSpPr txBox="1"/>
          <p:nvPr/>
        </p:nvSpPr>
        <p:spPr>
          <a:xfrm>
            <a:off x="495605" y="1314907"/>
            <a:ext cx="171267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Classic Lookup</a:t>
            </a:r>
            <a:endParaRPr lang="en-US" sz="1500" dirty="0"/>
          </a:p>
        </p:txBody>
      </p:sp>
      <p:sp>
        <p:nvSpPr>
          <p:cNvPr id="55" name="Shape 46"/>
          <p:cNvSpPr/>
          <p:nvPr/>
        </p:nvSpPr>
        <p:spPr>
          <a:xfrm>
            <a:off x="3387852" y="1354226"/>
            <a:ext cx="437998" cy="190195"/>
          </a:xfrm>
          <a:prstGeom prst="roundRect">
            <a:avLst>
              <a:gd name="adj" fmla="val 192308"/>
            </a:avLst>
          </a:prstGeom>
          <a:solidFill>
            <a:srgbClr val="D1FA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Text 47"/>
          <p:cNvSpPr txBox="1"/>
          <p:nvPr/>
        </p:nvSpPr>
        <p:spPr>
          <a:xfrm>
            <a:off x="3387852" y="1354226"/>
            <a:ext cx="514807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63500" tIns="25400" rIns="63500" bIns="2540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065F4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Dasar</a:t>
            </a:r>
            <a:endParaRPr lang="en-US" sz="800" dirty="0"/>
          </a:p>
        </p:txBody>
      </p:sp>
      <p:sp>
        <p:nvSpPr>
          <p:cNvPr id="57" name="Text 48"/>
          <p:cNvSpPr txBox="1"/>
          <p:nvPr/>
        </p:nvSpPr>
        <p:spPr>
          <a:xfrm>
            <a:off x="495605" y="1733702"/>
            <a:ext cx="838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VLOOKUP</a:t>
            </a:r>
            <a:endParaRPr lang="en-US" sz="1000" dirty="0"/>
          </a:p>
        </p:txBody>
      </p:sp>
      <p:sp>
        <p:nvSpPr>
          <p:cNvPr id="58" name="Text 49"/>
          <p:cNvSpPr txBox="1"/>
          <p:nvPr/>
        </p:nvSpPr>
        <p:spPr>
          <a:xfrm>
            <a:off x="1257300" y="1752905"/>
            <a:ext cx="110002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Pencarian Vertikal</a:t>
            </a:r>
            <a:endParaRPr lang="en-US" sz="900" dirty="0"/>
          </a:p>
        </p:txBody>
      </p:sp>
      <p:sp>
        <p:nvSpPr>
          <p:cNvPr id="59" name="Text 50"/>
          <p:cNvSpPr txBox="1"/>
          <p:nvPr/>
        </p:nvSpPr>
        <p:spPr>
          <a:xfrm>
            <a:off x="495605" y="1962302"/>
            <a:ext cx="394837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Sumber</a:t>
            </a: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Data </a:t>
            </a:r>
            <a:r>
              <a:rPr lang="en-US" sz="9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Tersusun</a:t>
            </a: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9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dari</a:t>
            </a: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Atas </a:t>
            </a:r>
            <a:r>
              <a:rPr lang="en-US" sz="9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</a:t>
            </a: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Bawah</a:t>
            </a:r>
            <a:endParaRPr lang="en-US" sz="900" dirty="0"/>
          </a:p>
        </p:txBody>
      </p:sp>
      <p:sp>
        <p:nvSpPr>
          <p:cNvPr id="60" name="Shape 51"/>
          <p:cNvSpPr/>
          <p:nvPr/>
        </p:nvSpPr>
        <p:spPr>
          <a:xfrm>
            <a:off x="495605" y="2233778"/>
            <a:ext cx="3333902" cy="524763"/>
          </a:xfrm>
          <a:prstGeom prst="roundRect">
            <a:avLst>
              <a:gd name="adj" fmla="val 99701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1" name="Text 52"/>
          <p:cNvSpPr txBox="1"/>
          <p:nvPr/>
        </p:nvSpPr>
        <p:spPr>
          <a:xfrm>
            <a:off x="532638" y="2315362"/>
            <a:ext cx="3410712" cy="37205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76200" rIns="76200" bIns="76200" rtlCol="0" anchor="ctr"/>
          <a:lstStyle/>
          <a:p>
            <a:pPr marL="0" indent="0" algn="l">
              <a:buNone/>
            </a:pP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=VLOOKUP(Nilai Yang </a:t>
            </a:r>
            <a:r>
              <a:rPr lang="en-US" sz="1200" b="1" dirty="0" err="1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Dicari</a:t>
            </a: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, Range </a:t>
            </a:r>
            <a:r>
              <a:rPr lang="en-US" sz="1200" b="1" dirty="0" err="1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Sumber</a:t>
            </a: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 Data, </a:t>
            </a:r>
            <a:r>
              <a:rPr lang="en-US" sz="1200" b="1" dirty="0" err="1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Nomor</a:t>
            </a: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 Kolom, True/False)</a:t>
            </a:r>
            <a:endParaRPr lang="en-US" sz="1200" b="1" dirty="0"/>
          </a:p>
        </p:txBody>
      </p:sp>
      <p:sp>
        <p:nvSpPr>
          <p:cNvPr id="64" name="Text 55"/>
          <p:cNvSpPr txBox="1"/>
          <p:nvPr/>
        </p:nvSpPr>
        <p:spPr>
          <a:xfrm>
            <a:off x="495605" y="3019247"/>
            <a:ext cx="838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HLOOKUP</a:t>
            </a:r>
            <a:endParaRPr lang="en-US" sz="1000" dirty="0"/>
          </a:p>
        </p:txBody>
      </p:sp>
      <p:sp>
        <p:nvSpPr>
          <p:cNvPr id="65" name="Text 56"/>
          <p:cNvSpPr txBox="1"/>
          <p:nvPr/>
        </p:nvSpPr>
        <p:spPr>
          <a:xfrm>
            <a:off x="1257300" y="3037535"/>
            <a:ext cx="127010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Pencarian Horizontal</a:t>
            </a:r>
            <a:endParaRPr lang="en-US" sz="900" dirty="0"/>
          </a:p>
        </p:txBody>
      </p:sp>
      <p:sp>
        <p:nvSpPr>
          <p:cNvPr id="66" name="Text 57"/>
          <p:cNvSpPr txBox="1"/>
          <p:nvPr/>
        </p:nvSpPr>
        <p:spPr>
          <a:xfrm>
            <a:off x="495605" y="3247847"/>
            <a:ext cx="38862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Sumber</a:t>
            </a: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Data </a:t>
            </a:r>
            <a:r>
              <a:rPr lang="en-US" sz="9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Tersusun</a:t>
            </a: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9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dari</a:t>
            </a: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Kiri </a:t>
            </a:r>
            <a:r>
              <a:rPr lang="en-US" sz="9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</a:t>
            </a: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Kanan</a:t>
            </a:r>
            <a:endParaRPr lang="en-US" sz="900" dirty="0"/>
          </a:p>
        </p:txBody>
      </p:sp>
      <p:sp>
        <p:nvSpPr>
          <p:cNvPr id="67" name="Shape 58"/>
          <p:cNvSpPr/>
          <p:nvPr/>
        </p:nvSpPr>
        <p:spPr>
          <a:xfrm>
            <a:off x="495605" y="3529482"/>
            <a:ext cx="3333902" cy="651866"/>
          </a:xfrm>
          <a:prstGeom prst="roundRect">
            <a:avLst>
              <a:gd name="adj" fmla="val 99701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8" name="Text 59"/>
          <p:cNvSpPr txBox="1"/>
          <p:nvPr/>
        </p:nvSpPr>
        <p:spPr>
          <a:xfrm>
            <a:off x="554737" y="3600856"/>
            <a:ext cx="3410712" cy="5150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76200" rIns="76200" bIns="76200" rtlCol="0" anchor="ctr"/>
          <a:lstStyle/>
          <a:p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=HLOOKUP(Nilai Yang </a:t>
            </a:r>
            <a:r>
              <a:rPr lang="en-US" sz="1200" b="1" dirty="0" err="1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Dicari</a:t>
            </a: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, Range </a:t>
            </a:r>
            <a:r>
              <a:rPr lang="en-US" sz="1200" b="1" dirty="0" err="1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Sumber</a:t>
            </a: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 Data, </a:t>
            </a:r>
            <a:r>
              <a:rPr lang="en-US" sz="1200" b="1" dirty="0" err="1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Nomor</a:t>
            </a:r>
            <a:r>
              <a:rPr lang="en-US" sz="1200" b="1" dirty="0"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 Baris, True/False</a:t>
            </a:r>
            <a:endParaRPr lang="en-US" sz="1200" b="1" dirty="0"/>
          </a:p>
        </p:txBody>
      </p:sp>
      <p:sp>
        <p:nvSpPr>
          <p:cNvPr id="71" name="Shape 62"/>
          <p:cNvSpPr/>
          <p:nvPr/>
        </p:nvSpPr>
        <p:spPr>
          <a:xfrm>
            <a:off x="495605" y="4395318"/>
            <a:ext cx="3333902" cy="752551"/>
          </a:xfrm>
          <a:prstGeom prst="roundRect">
            <a:avLst>
              <a:gd name="adj" fmla="val 24609"/>
            </a:avLst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2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19049" y="4538878"/>
            <a:ext cx="114300" cy="114300"/>
          </a:xfrm>
          <a:prstGeom prst="rect">
            <a:avLst/>
          </a:prstGeom>
        </p:spPr>
      </p:pic>
      <p:sp>
        <p:nvSpPr>
          <p:cNvPr id="73" name="Text 63"/>
          <p:cNvSpPr txBox="1"/>
          <p:nvPr/>
        </p:nvSpPr>
        <p:spPr>
          <a:xfrm>
            <a:off x="809244" y="4519676"/>
            <a:ext cx="51023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Penting!</a:t>
            </a:r>
            <a:endParaRPr lang="en-US" sz="900" dirty="0"/>
          </a:p>
        </p:txBody>
      </p:sp>
      <p:sp>
        <p:nvSpPr>
          <p:cNvPr id="74" name="Text 64"/>
          <p:cNvSpPr txBox="1"/>
          <p:nvPr/>
        </p:nvSpPr>
        <p:spPr>
          <a:xfrm>
            <a:off x="619049" y="4709871"/>
            <a:ext cx="31629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Argumen terakhir </a:t>
            </a: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</a:t>
            </a: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(False) wajib dipakai untuk pencarian persis (exact match). Tanpa 0, data bisa salah ambil. </a:t>
            </a:r>
            <a:endParaRPr lang="en-US" sz="900" dirty="0"/>
          </a:p>
        </p:txBody>
      </p:sp>
      <p:sp>
        <p:nvSpPr>
          <p:cNvPr id="75" name="Shape 65"/>
          <p:cNvSpPr/>
          <p:nvPr/>
        </p:nvSpPr>
        <p:spPr>
          <a:xfrm>
            <a:off x="304495" y="5848502"/>
            <a:ext cx="3715207" cy="390449"/>
          </a:xfrm>
          <a:prstGeom prst="roundRect">
            <a:avLst>
              <a:gd name="adj" fmla="val 137088"/>
            </a:avLst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6" name="Shape 66"/>
          <p:cNvSpPr/>
          <p:nvPr/>
        </p:nvSpPr>
        <p:spPr>
          <a:xfrm>
            <a:off x="304495" y="5848502"/>
            <a:ext cx="3715207" cy="9144"/>
          </a:xfrm>
          <a:prstGeom prst="roundRect">
            <a:avLst>
              <a:gd name="adj" fmla="val 5853659"/>
            </a:avLst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7" name="Image 8" descr="preencoded.png"/>
          <p:cNvPicPr>
            <a:picLocks noChangeAspect="1"/>
          </p:cNvPicPr>
          <p:nvPr/>
        </p:nvPicPr>
        <p:blipFill>
          <a:blip r:embed="rId11"/>
          <a:srcRect l="-2571" r="-2571"/>
          <a:stretch/>
        </p:blipFill>
        <p:spPr>
          <a:xfrm>
            <a:off x="418795" y="5991149"/>
            <a:ext cx="105156" cy="114300"/>
          </a:xfrm>
          <a:prstGeom prst="rect">
            <a:avLst/>
          </a:prstGeom>
        </p:spPr>
      </p:pic>
      <p:sp>
        <p:nvSpPr>
          <p:cNvPr id="78" name="Text 67"/>
          <p:cNvSpPr txBox="1"/>
          <p:nvPr/>
        </p:nvSpPr>
        <p:spPr>
          <a:xfrm>
            <a:off x="599846" y="5971946"/>
            <a:ext cx="278892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 acuan harus ada di kolom pertama tabel.</a:t>
            </a:r>
            <a:endParaRPr lang="en-US" sz="900" dirty="0"/>
          </a:p>
        </p:txBody>
      </p:sp>
      <p:sp>
        <p:nvSpPr>
          <p:cNvPr id="79" name="Shape 68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0" name="Shape 69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1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82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62356" y="290779"/>
            <a:ext cx="171907" cy="171907"/>
          </a:xfrm>
          <a:prstGeom prst="rect">
            <a:avLst/>
          </a:prstGeom>
        </p:spPr>
      </p:pic>
      <p:sp>
        <p:nvSpPr>
          <p:cNvPr id="83" name="Text 70"/>
          <p:cNvSpPr txBox="1"/>
          <p:nvPr/>
        </p:nvSpPr>
        <p:spPr>
          <a:xfrm>
            <a:off x="990295" y="147218"/>
            <a:ext cx="5387356" cy="3154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MODUL 2: DATA LOOKUP &amp; PIVOT TABLE</a:t>
            </a:r>
            <a:endParaRPr lang="en-US" sz="1800" dirty="0"/>
          </a:p>
        </p:txBody>
      </p:sp>
      <p:sp>
        <p:nvSpPr>
          <p:cNvPr id="84" name="Text 71"/>
          <p:cNvSpPr txBox="1"/>
          <p:nvPr/>
        </p:nvSpPr>
        <p:spPr>
          <a:xfrm>
            <a:off x="990295" y="452628"/>
            <a:ext cx="27340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Manajemen Database &amp; Referensi</a:t>
            </a:r>
            <a:endParaRPr lang="en-US" sz="900" dirty="0"/>
          </a:p>
        </p:txBody>
      </p:sp>
      <p:sp>
        <p:nvSpPr>
          <p:cNvPr id="85" name="Shape 72"/>
          <p:cNvSpPr/>
          <p:nvPr/>
        </p:nvSpPr>
        <p:spPr>
          <a:xfrm>
            <a:off x="7173468" y="195682"/>
            <a:ext cx="3381451" cy="362102"/>
          </a:xfrm>
          <a:prstGeom prst="roundRect">
            <a:avLst>
              <a:gd name="adj" fmla="val 106327"/>
            </a:avLst>
          </a:prstGeom>
          <a:solidFill>
            <a:srgbClr val="F5F3FF"/>
          </a:solidFill>
          <a:ln w="12700">
            <a:solidFill>
              <a:srgbClr val="EDE9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6" name="Image 11" descr="preencoded.png"/>
          <p:cNvPicPr>
            <a:picLocks noChangeAspect="1"/>
          </p:cNvPicPr>
          <p:nvPr/>
        </p:nvPicPr>
        <p:blipFill>
          <a:blip r:embed="rId14"/>
          <a:srcRect l="-1507" r="-1507"/>
          <a:stretch/>
        </p:blipFill>
        <p:spPr>
          <a:xfrm>
            <a:off x="7335317" y="309982"/>
            <a:ext cx="171907" cy="133502"/>
          </a:xfrm>
          <a:prstGeom prst="rect">
            <a:avLst/>
          </a:prstGeom>
        </p:spPr>
      </p:pic>
      <p:sp>
        <p:nvSpPr>
          <p:cNvPr id="87" name="Text 73"/>
          <p:cNvSpPr txBox="1"/>
          <p:nvPr/>
        </p:nvSpPr>
        <p:spPr>
          <a:xfrm>
            <a:off x="7582205" y="195682"/>
            <a:ext cx="2886761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D28D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Fokus: Menarik data antar sheet dengan akurat</a:t>
            </a:r>
            <a:endParaRPr lang="en-US" sz="1000" dirty="0"/>
          </a:p>
        </p:txBody>
      </p:sp>
      <p:pic>
        <p:nvPicPr>
          <p:cNvPr id="88" name="Image 12" descr="preencoded.png"/>
          <p:cNvPicPr>
            <a:picLocks noChangeAspect="1"/>
          </p:cNvPicPr>
          <p:nvPr/>
        </p:nvPicPr>
        <p:blipFill>
          <a:blip r:embed="rId15"/>
          <a:srcRect t="94" b="94"/>
          <a:stretch/>
        </p:blipFill>
        <p:spPr>
          <a:xfrm>
            <a:off x="10697566" y="224028"/>
            <a:ext cx="1037844" cy="3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1AD32-25E9-1497-F54D-F6BD7DECB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D9AE7620-5EE9-64FE-3EC7-5E4E23119315}"/>
              </a:ext>
            </a:extLst>
          </p:cNvPr>
          <p:cNvSpPr/>
          <p:nvPr/>
        </p:nvSpPr>
        <p:spPr>
          <a:xfrm>
            <a:off x="0" y="0"/>
            <a:ext cx="12191695" cy="323331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150AD450-2F4E-F1CF-676E-A9555885738D}"/>
              </a:ext>
            </a:extLst>
          </p:cNvPr>
          <p:cNvSpPr/>
          <p:nvPr/>
        </p:nvSpPr>
        <p:spPr>
          <a:xfrm>
            <a:off x="0" y="3738982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20470EE9-F37B-A964-AD04-C81A554CABD6}"/>
              </a:ext>
            </a:extLst>
          </p:cNvPr>
          <p:cNvSpPr/>
          <p:nvPr/>
        </p:nvSpPr>
        <p:spPr>
          <a:xfrm>
            <a:off x="305" y="783352"/>
            <a:ext cx="12191695" cy="6087162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41ED2AB8-6F84-4A66-B3C3-BB20CDC6EE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619051" y="1014359"/>
            <a:ext cx="4686876" cy="2764978"/>
          </a:xfrm>
          <a:prstGeom prst="rect">
            <a:avLst/>
          </a:prstGeom>
        </p:spPr>
      </p:pic>
      <p:sp>
        <p:nvSpPr>
          <p:cNvPr id="20" name="Shape 16">
            <a:extLst>
              <a:ext uri="{FF2B5EF4-FFF2-40B4-BE49-F238E27FC236}">
                <a16:creationId xmlns:a16="http://schemas.microsoft.com/office/drawing/2014/main" id="{44C91169-08A6-591A-1C35-6C0175FBBC29}"/>
              </a:ext>
            </a:extLst>
          </p:cNvPr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013FA192-11B3-9AE8-AA04-0F4E482DAE75}"/>
              </a:ext>
            </a:extLst>
          </p:cNvPr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2" descr="preencoded.png">
            <a:extLst>
              <a:ext uri="{FF2B5EF4-FFF2-40B4-BE49-F238E27FC236}">
                <a16:creationId xmlns:a16="http://schemas.microsoft.com/office/drawing/2014/main" id="{980D2606-3E19-050C-A3A8-E11025B8E1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200" y="185623"/>
            <a:ext cx="381305" cy="381305"/>
          </a:xfrm>
          <a:prstGeom prst="rect">
            <a:avLst/>
          </a:prstGeom>
        </p:spPr>
      </p:pic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471E581F-F9CF-876B-4464-8AA5467F1D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773" r="-1773"/>
          <a:stretch/>
        </p:blipFill>
        <p:spPr>
          <a:xfrm>
            <a:off x="580644" y="290779"/>
            <a:ext cx="133502" cy="171907"/>
          </a:xfrm>
          <a:prstGeom prst="rect">
            <a:avLst/>
          </a:prstGeom>
        </p:spPr>
      </p:pic>
      <p:sp>
        <p:nvSpPr>
          <p:cNvPr id="24" name="Text 18">
            <a:extLst>
              <a:ext uri="{FF2B5EF4-FFF2-40B4-BE49-F238E27FC236}">
                <a16:creationId xmlns:a16="http://schemas.microsoft.com/office/drawing/2014/main" id="{E89BC8C5-E86B-0F99-0489-48DED0602675}"/>
              </a:ext>
            </a:extLst>
          </p:cNvPr>
          <p:cNvSpPr txBox="1"/>
          <p:nvPr/>
        </p:nvSpPr>
        <p:spPr>
          <a:xfrm>
            <a:off x="990295" y="147218"/>
            <a:ext cx="651327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MODUL 2: DATA LOOKUP &amp; PIVOT TABLE</a:t>
            </a:r>
            <a:r>
              <a:rPr lang="en-US" b="1" kern="0" spc="-45" dirty="0">
                <a:solidFill>
                  <a:srgbClr val="1F293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(LATIHAN)</a:t>
            </a:r>
          </a:p>
        </p:txBody>
      </p:sp>
      <p:sp>
        <p:nvSpPr>
          <p:cNvPr id="25" name="Text 19">
            <a:extLst>
              <a:ext uri="{FF2B5EF4-FFF2-40B4-BE49-F238E27FC236}">
                <a16:creationId xmlns:a16="http://schemas.microsoft.com/office/drawing/2014/main" id="{7690BDC1-8A86-45B1-408E-80928AB65B13}"/>
              </a:ext>
            </a:extLst>
          </p:cNvPr>
          <p:cNvSpPr txBox="1"/>
          <p:nvPr/>
        </p:nvSpPr>
        <p:spPr>
          <a:xfrm>
            <a:off x="990295" y="452628"/>
            <a:ext cx="60679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Area Kerja Kosong untuk Catatan &amp; Latihan Mandiri</a:t>
            </a:r>
            <a:endParaRPr lang="en-US" sz="900" dirty="0"/>
          </a:p>
        </p:txBody>
      </p:sp>
      <p:pic>
        <p:nvPicPr>
          <p:cNvPr id="26" name="Image 4" descr="preencoded.png">
            <a:extLst>
              <a:ext uri="{FF2B5EF4-FFF2-40B4-BE49-F238E27FC236}">
                <a16:creationId xmlns:a16="http://schemas.microsoft.com/office/drawing/2014/main" id="{6F03BF7C-AF50-0681-915B-501B87AF047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93" b="293"/>
          <a:stretch/>
        </p:blipFill>
        <p:spPr>
          <a:xfrm>
            <a:off x="10438790" y="185623"/>
            <a:ext cx="1304849" cy="3813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E3CF57-433B-A871-8526-ED44A5EC5CC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45318"/>
          <a:stretch>
            <a:fillRect/>
          </a:stretch>
        </p:blipFill>
        <p:spPr>
          <a:xfrm>
            <a:off x="774592" y="1160926"/>
            <a:ext cx="4375794" cy="244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Shape 14">
            <a:extLst>
              <a:ext uri="{FF2B5EF4-FFF2-40B4-BE49-F238E27FC236}">
                <a16:creationId xmlns:a16="http://schemas.microsoft.com/office/drawing/2014/main" id="{74280D0D-9246-17FF-F0E2-B83657B524DB}"/>
              </a:ext>
            </a:extLst>
          </p:cNvPr>
          <p:cNvSpPr/>
          <p:nvPr/>
        </p:nvSpPr>
        <p:spPr>
          <a:xfrm>
            <a:off x="5731032" y="1318900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1.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b="1" dirty="0" err="1"/>
              <a:t>ongkos</a:t>
            </a:r>
            <a:r>
              <a:rPr lang="en-US" b="1" dirty="0"/>
              <a:t> </a:t>
            </a:r>
            <a:r>
              <a:rPr lang="en-US" b="1" dirty="0" err="1"/>
              <a:t>kirim</a:t>
            </a:r>
            <a:r>
              <a:rPr lang="en-US" b="1" dirty="0"/>
              <a:t> </a:t>
            </a:r>
            <a:r>
              <a:rPr lang="en-US" dirty="0" err="1"/>
              <a:t>untuk</a:t>
            </a:r>
            <a:r>
              <a:rPr lang="en-US" dirty="0"/>
              <a:t> Resi yang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: </a:t>
            </a:r>
            <a:r>
              <a:rPr lang="en-US" b="1" dirty="0"/>
              <a:t>JKT – 2026 - 00005</a:t>
            </a:r>
          </a:p>
        </p:txBody>
      </p:sp>
      <p:sp>
        <p:nvSpPr>
          <p:cNvPr id="31" name="Shape 14">
            <a:extLst>
              <a:ext uri="{FF2B5EF4-FFF2-40B4-BE49-F238E27FC236}">
                <a16:creationId xmlns:a16="http://schemas.microsoft.com/office/drawing/2014/main" id="{A22CB212-0373-33FD-FF5D-86185423B10D}"/>
              </a:ext>
            </a:extLst>
          </p:cNvPr>
          <p:cNvSpPr/>
          <p:nvPr/>
        </p:nvSpPr>
        <p:spPr>
          <a:xfrm>
            <a:off x="5731032" y="2677876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2.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b="1" dirty="0" err="1"/>
              <a:t>Nomor</a:t>
            </a:r>
            <a:r>
              <a:rPr lang="en-US" b="1" dirty="0"/>
              <a:t> Resi </a:t>
            </a:r>
            <a:r>
              <a:rPr lang="en-US" dirty="0"/>
              <a:t>yang di input </a:t>
            </a:r>
            <a:r>
              <a:rPr lang="en-US" dirty="0" err="1"/>
              <a:t>tanggal</a:t>
            </a:r>
            <a:r>
              <a:rPr lang="en-US" dirty="0"/>
              <a:t>: </a:t>
            </a:r>
            <a:r>
              <a:rPr lang="en-US" b="1" dirty="0"/>
              <a:t>06/02/2026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: </a:t>
            </a:r>
            <a:r>
              <a:rPr lang="en-US" b="1" dirty="0"/>
              <a:t>22,4 Kg  </a:t>
            </a:r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29FFFEBB-8F1F-6C95-F26F-C6F49E5CB9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615910" y="4075843"/>
            <a:ext cx="4686876" cy="2219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269366-F14E-3CEC-8F55-6C5F885EC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252" y="4285002"/>
            <a:ext cx="4389134" cy="174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hape 14">
            <a:extLst>
              <a:ext uri="{FF2B5EF4-FFF2-40B4-BE49-F238E27FC236}">
                <a16:creationId xmlns:a16="http://schemas.microsoft.com/office/drawing/2014/main" id="{0E920C48-3353-797E-A385-A50578CF7DED}"/>
              </a:ext>
            </a:extLst>
          </p:cNvPr>
          <p:cNvSpPr/>
          <p:nvPr/>
        </p:nvSpPr>
        <p:spPr>
          <a:xfrm>
            <a:off x="5731032" y="4056963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3. Apa </a:t>
            </a:r>
            <a:r>
              <a:rPr lang="en-US" b="1" dirty="0" err="1"/>
              <a:t>kota</a:t>
            </a:r>
            <a:r>
              <a:rPr lang="en-US" b="1" dirty="0"/>
              <a:t> </a:t>
            </a:r>
            <a:r>
              <a:rPr lang="en-US" b="1" dirty="0" err="1"/>
              <a:t>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Resi yang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: </a:t>
            </a:r>
            <a:r>
              <a:rPr lang="en-US" b="1" dirty="0"/>
              <a:t>JKT – 2026 - 00003</a:t>
            </a:r>
          </a:p>
        </p:txBody>
      </p:sp>
      <p:sp>
        <p:nvSpPr>
          <p:cNvPr id="11" name="Shape 14">
            <a:extLst>
              <a:ext uri="{FF2B5EF4-FFF2-40B4-BE49-F238E27FC236}">
                <a16:creationId xmlns:a16="http://schemas.microsoft.com/office/drawing/2014/main" id="{6529B65C-FEB5-DC94-68FD-43AFD16A893D}"/>
              </a:ext>
            </a:extLst>
          </p:cNvPr>
          <p:cNvSpPr/>
          <p:nvPr/>
        </p:nvSpPr>
        <p:spPr>
          <a:xfrm>
            <a:off x="5731032" y="5415939"/>
            <a:ext cx="5169579" cy="804433"/>
          </a:xfrm>
          <a:prstGeom prst="roundRect">
            <a:avLst>
              <a:gd name="adj" fmla="val 5910"/>
            </a:avLst>
          </a:prstGeom>
          <a:solidFill>
            <a:srgbClr val="ECFDF5"/>
          </a:solidFill>
          <a:ln w="25400">
            <a:solidFill>
              <a:srgbClr val="D1FAE5"/>
            </a:solidFill>
            <a:prstDash val="solid"/>
          </a:ln>
        </p:spPr>
        <p:txBody>
          <a:bodyPr anchor="ctr"/>
          <a:lstStyle/>
          <a:p>
            <a:r>
              <a:rPr lang="en-US" dirty="0"/>
              <a:t>4. Apa </a:t>
            </a:r>
            <a:r>
              <a:rPr lang="en-US" b="1" dirty="0"/>
              <a:t>Status </a:t>
            </a:r>
            <a:r>
              <a:rPr lang="en-US" dirty="0" err="1"/>
              <a:t>paket</a:t>
            </a:r>
            <a:r>
              <a:rPr lang="en-US" dirty="0"/>
              <a:t> di input </a:t>
            </a:r>
            <a:r>
              <a:rPr lang="en-US" dirty="0" err="1"/>
              <a:t>tanggal</a:t>
            </a:r>
            <a:r>
              <a:rPr lang="en-US" dirty="0"/>
              <a:t>: </a:t>
            </a:r>
            <a:r>
              <a:rPr lang="en-US" b="1" dirty="0"/>
              <a:t>15/02/2026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ongkos</a:t>
            </a:r>
            <a:r>
              <a:rPr lang="en-US" dirty="0"/>
              <a:t> </a:t>
            </a:r>
            <a:r>
              <a:rPr lang="en-US" dirty="0" err="1"/>
              <a:t>kirim</a:t>
            </a:r>
            <a:r>
              <a:rPr lang="en-US" dirty="0"/>
              <a:t>: </a:t>
            </a:r>
            <a:r>
              <a:rPr lang="en-US" b="1" dirty="0"/>
              <a:t>178,000  </a:t>
            </a:r>
          </a:p>
        </p:txBody>
      </p:sp>
      <p:sp>
        <p:nvSpPr>
          <p:cNvPr id="6" name="Text 80">
            <a:extLst>
              <a:ext uri="{FF2B5EF4-FFF2-40B4-BE49-F238E27FC236}">
                <a16:creationId xmlns:a16="http://schemas.microsoft.com/office/drawing/2014/main" id="{1B28B228-71E0-12CA-2D1B-0DAD8746BB35}"/>
              </a:ext>
            </a:extLst>
          </p:cNvPr>
          <p:cNvSpPr txBox="1"/>
          <p:nvPr/>
        </p:nvSpPr>
        <p:spPr>
          <a:xfrm>
            <a:off x="145215" y="6612994"/>
            <a:ext cx="368594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>
                <a:solidFill>
                  <a:srgbClr val="6B7280"/>
                </a:solidFill>
                <a:latin typeface="Roboto"/>
                <a:ea typeface="Roboto"/>
                <a:cs typeface="Roboto"/>
              </a:rPr>
              <a:t>File Soal Latihan: Sheet2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4772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2819</Words>
  <Application>Microsoft Office PowerPoint</Application>
  <PresentationFormat>Widescreen</PresentationFormat>
  <Paragraphs>431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Inter</vt:lpstr>
      <vt:lpstr>JetBrains Mono</vt:lpstr>
      <vt:lpstr>Poppins</vt:lpstr>
      <vt:lpstr>Roboto</vt:lpstr>
      <vt:lpstr>Titillium Web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Martin Yohanes Christian Aritonang</cp:lastModifiedBy>
  <cp:revision>40</cp:revision>
  <dcterms:created xsi:type="dcterms:W3CDTF">2026-03-15T12:45:50Z</dcterms:created>
  <dcterms:modified xsi:type="dcterms:W3CDTF">2026-04-14T09:23:15Z</dcterms:modified>
</cp:coreProperties>
</file>